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145" r:id="rId4"/>
    <p:sldMasterId id="2147485208" r:id="rId5"/>
  </p:sldMasterIdLst>
  <p:notesMasterIdLst>
    <p:notesMasterId r:id="rId17"/>
  </p:notesMasterIdLst>
  <p:sldIdLst>
    <p:sldId id="2924" r:id="rId6"/>
    <p:sldId id="3101" r:id="rId7"/>
    <p:sldId id="3166" r:id="rId8"/>
    <p:sldId id="3167" r:id="rId9"/>
    <p:sldId id="3168" r:id="rId10"/>
    <p:sldId id="3169" r:id="rId11"/>
    <p:sldId id="3172" r:id="rId12"/>
    <p:sldId id="3170" r:id="rId13"/>
    <p:sldId id="3171" r:id="rId14"/>
    <p:sldId id="3164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3366FF"/>
    <a:srgbClr val="0000FF"/>
    <a:srgbClr val="0066FF"/>
    <a:srgbClr val="33CCCC"/>
    <a:srgbClr val="CCFFFF"/>
    <a:srgbClr val="CCECFF"/>
    <a:srgbClr val="66C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523" autoAdjust="0"/>
  </p:normalViewPr>
  <p:slideViewPr>
    <p:cSldViewPr>
      <p:cViewPr varScale="1">
        <p:scale>
          <a:sx n="90" d="100"/>
          <a:sy n="90" d="100"/>
        </p:scale>
        <p:origin x="132" y="108"/>
      </p:cViewPr>
      <p:guideLst>
        <p:guide orient="horz" pos="2160"/>
        <p:guide pos="2880"/>
        <p:guide pos="3841"/>
      </p:guideLst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104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435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88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Relationship Id="rId8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46" r:id="rId1"/>
    <p:sldLayoutId id="2147485147" r:id="rId2"/>
    <p:sldLayoutId id="2147485148" r:id="rId3"/>
    <p:sldLayoutId id="2147485149" r:id="rId4"/>
    <p:sldLayoutId id="2147485150" r:id="rId5"/>
    <p:sldLayoutId id="2147485151" r:id="rId6"/>
    <p:sldLayoutId id="2147485152" r:id="rId7"/>
    <p:sldLayoutId id="2147485153" r:id="rId8"/>
    <p:sldLayoutId id="2147485154" r:id="rId9"/>
    <p:sldLayoutId id="2147485155" r:id="rId10"/>
    <p:sldLayoutId id="2147485156" r:id="rId11"/>
    <p:sldLayoutId id="2147485157" r:id="rId12"/>
    <p:sldLayoutId id="2147485158" r:id="rId13"/>
    <p:sldLayoutId id="2147485159" r:id="rId14"/>
    <p:sldLayoutId id="2147485160" r:id="rId15"/>
    <p:sldLayoutId id="2147485161" r:id="rId16"/>
    <p:sldLayoutId id="2147485162" r:id="rId17"/>
    <p:sldLayoutId id="2147485163" r:id="rId18"/>
    <p:sldLayoutId id="2147485164" r:id="rId19"/>
    <p:sldLayoutId id="2147485165" r:id="rId20"/>
    <p:sldLayoutId id="2147485166" r:id="rId21"/>
    <p:sldLayoutId id="2147485167" r:id="rId22"/>
    <p:sldLayoutId id="2147485168" r:id="rId23"/>
    <p:sldLayoutId id="2147485169" r:id="rId24"/>
    <p:sldLayoutId id="2147485170" r:id="rId25"/>
    <p:sldLayoutId id="2147485171" r:id="rId26"/>
    <p:sldLayoutId id="2147485172" r:id="rId27"/>
    <p:sldLayoutId id="2147485173" r:id="rId28"/>
    <p:sldLayoutId id="2147485174" r:id="rId29"/>
    <p:sldLayoutId id="2147485175" r:id="rId30"/>
    <p:sldLayoutId id="2147485176" r:id="rId31"/>
    <p:sldLayoutId id="2147485178" r:id="rId3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2019/10/10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135560" y="4725144"/>
            <a:ext cx="7512372" cy="1750566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en-US" altLang="zh-CN" dirty="0"/>
              <a:t>9</a:t>
            </a:r>
            <a:r>
              <a:rPr lang="zh-CN" altLang="en-US" dirty="0" smtClean="0"/>
              <a:t>月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335360" y="2924944"/>
            <a:ext cx="1152128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测试床项目申请模板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测试床范围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199456" y="1772816"/>
            <a:ext cx="816508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测试床建立的地点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多个参与者的合作分工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测试床的开放性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buNone/>
            </a:pPr>
            <a:endParaRPr lang="en-US" altLang="zh-CN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343472" y="1700809"/>
            <a:ext cx="914501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tx2"/>
              </a:buClr>
            </a:pP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</a:t>
            </a: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说明提供一份简要的观点及价值陈述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该文档是便于</a:t>
            </a: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评审专家快速评估测试床目标、方案、及价值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重点：突出关键目标、方案创新及重要价值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测试床目标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911424" y="1700808"/>
            <a:ext cx="979308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测试床的目标是探索未经测试的技术，或者探索现有技术未经验证的新应用场景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模式，选择其一</a:t>
            </a:r>
            <a:endParaRPr lang="en-US" altLang="zh-CN" b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床提出的背景，用实际数据说明存在的难题和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明确测试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床计划解决哪些问题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，价值点</a:t>
            </a:r>
            <a:endParaRPr lang="en-US" altLang="zh-CN" b="0" kern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232554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架构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借鉴</a:t>
            </a:r>
            <a:r>
              <a:rPr lang="en-US" altLang="zh-CN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架构，设计符合场景的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架构，或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en-US" altLang="zh-CN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架构作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endParaRPr lang="en-US" altLang="zh-CN" b="0" kern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431170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主要测试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要点，实现架构图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，与现有国内外技术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测试床方案的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自主研发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性，创新性，先进性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测试床方案的安全风险控制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52779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测试床实施部署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明确测试床实施的时间规划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说明测试床实施的技术支撑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保障措施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测试床实施的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自主可控性</a:t>
            </a:r>
            <a:endParaRPr lang="zh-CN" altLang="en-US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9215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测试床预期成果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en-US" b="0" kern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床的预期可量化实施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测试床的商业价值、经济效益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</a:t>
            </a: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社会价值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提供初步推广应用案例，证明对外服务性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30638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测试床成果验证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556792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明确测试床成果的验证计划</a:t>
            </a:r>
            <a:endParaRPr lang="en-US" altLang="zh-CN" b="0" kern="0" dirty="0" smtClean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涉及对设备单元</a:t>
            </a:r>
            <a:r>
              <a:rPr lang="zh-CN" altLang="en-US" b="0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、信息系统、关键技术、多样</a:t>
            </a:r>
            <a:r>
              <a:rPr lang="zh-CN" altLang="en-US" b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场景等的全面验证</a:t>
            </a:r>
            <a:endParaRPr lang="zh-CN" altLang="en-US" b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41610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测试床成果交付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839416" y="1844824"/>
            <a:ext cx="979308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测试床会</a:t>
            </a: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产生哪些创新产品、标准、服务和方案等</a:t>
            </a:r>
            <a:endParaRPr lang="en-US" altLang="zh-CN" b="0" kern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测试床成果需包含至少一项知识产权，包括专利、商标、版权等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测试床是否具备可复制性：可复制于哪些行业，哪些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测试床是否具备开放性：证明同行企业或者上下游企业的共同参与度</a:t>
            </a:r>
            <a:endParaRPr lang="en-US" altLang="zh-CN" b="0" kern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434628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77225</TotalTime>
  <Words>357</Words>
  <Application>Microsoft Office PowerPoint</Application>
  <PresentationFormat>宽屏</PresentationFormat>
  <Paragraphs>41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Ciscolight</vt:lpstr>
      <vt:lpstr>Tw Cen MT</vt:lpstr>
      <vt:lpstr>黑体</vt:lpstr>
      <vt:lpstr>华文细黑</vt:lpstr>
      <vt:lpstr>宋体</vt:lpstr>
      <vt:lpstr>微软雅黑</vt:lpstr>
      <vt:lpstr>Arial</vt:lpstr>
      <vt:lpstr>Calibri</vt:lpstr>
      <vt:lpstr>Tahoma</vt:lpstr>
      <vt:lpstr>Times New Roman</vt:lpstr>
      <vt:lpstr>Wingdings</vt:lpstr>
      <vt:lpstr>1</vt:lpstr>
      <vt:lpstr>1_分课题六：建设电信强国科技发展战略和策略专题研究－科技委汇报简化版</vt:lpstr>
      <vt:lpstr>1_1</vt:lpstr>
      <vt:lpstr>Cisco Arial 4x3 template</vt:lpstr>
      <vt:lpstr>1_Office 主题</vt:lpstr>
      <vt:lpstr>PowerPoint 演示文稿</vt:lpstr>
      <vt:lpstr>XXX测试床项目说明</vt:lpstr>
      <vt:lpstr>XXX测试床目标</vt:lpstr>
      <vt:lpstr>XXX测试床架构</vt:lpstr>
      <vt:lpstr>XXX测试床方案</vt:lpstr>
      <vt:lpstr>XXX测试床实施部署</vt:lpstr>
      <vt:lpstr>XXX测试床预期成果</vt:lpstr>
      <vt:lpstr>XXX测试床成果验证</vt:lpstr>
      <vt:lpstr>XXX测试床成果交付</vt:lpstr>
      <vt:lpstr>XXX测试床范围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wangyuan (E)</cp:lastModifiedBy>
  <cp:revision>2978</cp:revision>
  <dcterms:created xsi:type="dcterms:W3CDTF">2005-01-25T06:31:39Z</dcterms:created>
  <dcterms:modified xsi:type="dcterms:W3CDTF">2019-10-10T10:04:45Z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(3)gXNwU7E0qaUZoS5ju1Fdk/ZEZmuqg2r9LFXf/2Pc1ibc2D/MVJhqTtcYInVrhMoeVZu3E501
XbUTRczPiIEcx9jZ11vyFxuElDbSRneLOBkCeZ7D/kY3IUdOtrkjAa5AVXOmmwCMhcoS724n
qpbmJg4/J9iHbadPK9IbIVVs/iWMlWU1gLmucU9u/NlpLFfow//OZKh44mLqW4stNKdQwsJ2
D6j/20MmRc2mU31ghq</vt:lpwstr>
  </property>
  <property fmtid="{D5CDD505-2E9C-101B-9397-08002B2CF9AE}" pid="3" name="_2015_ms_pID_7253431">
    <vt:lpwstr>WWlVoK5rkgs63eMDZF+hMixtmNQrYMXgpNoEDjlYo5EgmsoGQEclwF
M4JW0MRPZ7T9KoVFahEaKUruv13N4mIzRnPH6jycUNKQTAlYtFzGMgXlin35cAkn5pAiiFIk
MyGpttqrLxFah0rkpJ3kgqv+RSP5wgJMqTZBrbS72uO0lA8F+6bkyLt+SoB8MriVshSmBDCe
BEtEmnr5YNvIGDXBwYb4r+s7p85xEr8EY0nG</vt:lpwstr>
  </property>
  <property fmtid="{D5CDD505-2E9C-101B-9397-08002B2CF9AE}" pid="4" name="_2015_ms_pID_7253432">
    <vt:lpwstr>STwdSun9QkJyvcF71vu6tufRzvk/ITR2BwqH
ejBHwisC8U1IlDFtORhIij1So4ZCQg==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1569049658</vt:lpwstr>
  </property>
</Properties>
</file>