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523" autoAdjust="0"/>
  </p:normalViewPr>
  <p:slideViewPr>
    <p:cSldViewPr>
      <p:cViewPr varScale="1">
        <p:scale>
          <a:sx n="86" d="100"/>
          <a:sy n="86" d="100"/>
        </p:scale>
        <p:origin x="605" y="58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2022/12/23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、安全的一体化防护体系建设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…..</a:t>
            </a:r>
            <a:endParaRPr lang="zh-CN" altLang="en-US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761279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二、项目实施方案（突出网络、平台或安全中某一个或多个技术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业务方向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400" dirty="0"/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如何基于新型工业网络的多源异构数据采集和处理，运用工业无线、智能网关、边缘计算、标识解析等技术实现多源异构数据采集、集成、分析和反馈控制。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模式创新主要方向：个性化定制、网络化协同制造、产品远程运维、供应链金融等。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70487</TotalTime>
  <Words>574</Words>
  <Application>Microsoft Office PowerPoint</Application>
  <PresentationFormat>宽屏</PresentationFormat>
  <Paragraphs>57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高 志峰</cp:lastModifiedBy>
  <cp:revision>2964</cp:revision>
  <dcterms:created xsi:type="dcterms:W3CDTF">2005-01-25T06:31:39Z</dcterms:created>
  <dcterms:modified xsi:type="dcterms:W3CDTF">2022-12-23T02:15:20Z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