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4" autoAdjust="0"/>
    <p:restoredTop sz="94523" autoAdjust="0"/>
  </p:normalViewPr>
  <p:slideViewPr>
    <p:cSldViewPr>
      <p:cViewPr varScale="1">
        <p:scale>
          <a:sx n="88" d="100"/>
          <a:sy n="88" d="100"/>
        </p:scale>
        <p:origin x="528" y="29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2021/7/15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225876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二、项目实施方案（突出安全中某一个或多个应用方向的问题和解决办法）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35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、网络架构方案和应用及需解决的安全问题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网络架构中面临的网络安全问题。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业务创新中存在的安全问题等。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21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方向包括但不限于：工业控制系统安全、安全态势感知与漏洞分析、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5G+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工业互联网应用安全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工业多接入边缘计算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(MEC)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标识解析安全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区块链安全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工业大数据安全、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安全运营、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安全测评等 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、项目实施后为企业带来哪些方面的安全提升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包括经营效益、成本、质量、产品生产、事件响应等方面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、商业模式或应用模式先进性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70512</TotalTime>
  <Words>600</Words>
  <Application>Microsoft Office PowerPoint</Application>
  <PresentationFormat>宽屏</PresentationFormat>
  <Paragraphs>57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黑体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张 弘扬</cp:lastModifiedBy>
  <cp:revision>2971</cp:revision>
  <dcterms:created xsi:type="dcterms:W3CDTF">2005-01-25T06:31:39Z</dcterms:created>
  <dcterms:modified xsi:type="dcterms:W3CDTF">2021-07-15T08:22:26Z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