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9" r:id="rId5"/>
    <p:sldMasterId id="2147483722" r:id="rId6"/>
  </p:sldMasterIdLst>
  <p:notesMasterIdLst>
    <p:notesMasterId r:id="rId8"/>
  </p:notesMasterIdLst>
  <p:sldIdLst>
    <p:sldId id="2924" r:id="rId7"/>
    <p:sldId id="3161" r:id="rId9"/>
    <p:sldId id="3177" r:id="rId10"/>
    <p:sldId id="3179" r:id="rId11"/>
    <p:sldId id="3165" r:id="rId12"/>
    <p:sldId id="3170" r:id="rId13"/>
    <p:sldId id="3171" r:id="rId14"/>
    <p:sldId id="3172" r:id="rId15"/>
    <p:sldId id="3188" r:id="rId16"/>
    <p:sldId id="3189" r:id="rId17"/>
    <p:sldId id="3173" r:id="rId18"/>
    <p:sldId id="3175" r:id="rId19"/>
    <p:sldId id="3178" r:id="rId20"/>
    <p:sldId id="3114" r:id="rId21"/>
  </p:sldIdLst>
  <p:sldSz cx="12192000" cy="6858000"/>
  <p:notesSz cx="6797675" cy="9874250"/>
  <p:custDataLst>
    <p:tags r:id="rId25"/>
  </p:custDataLst>
  <p:defaultTextStyle>
    <a:defPPr>
      <a:defRPr lang="zh-CN"/>
    </a:defPPr>
    <a:lvl1pPr algn="l" rtl="0" fontAlgn="base">
      <a:spcBef>
        <a:spcPct val="0"/>
      </a:spcBef>
      <a:spcAft>
        <a:spcPct val="0"/>
      </a:spcAft>
      <a:defRPr kumimoji="1" sz="3200" kern="1200">
        <a:solidFill>
          <a:schemeClr val="tx1"/>
        </a:solidFill>
        <a:latin typeface="Tahoma" panose="020B0604030504040204" pitchFamily="34" charset="0"/>
        <a:ea typeface="黑体" panose="02010609060101010101" pitchFamily="2" charset="-122"/>
        <a:cs typeface="+mn-cs"/>
      </a:defRPr>
    </a:lvl1pPr>
    <a:lvl2pPr marL="457200" algn="l" rtl="0" fontAlgn="base">
      <a:spcBef>
        <a:spcPct val="0"/>
      </a:spcBef>
      <a:spcAft>
        <a:spcPct val="0"/>
      </a:spcAft>
      <a:defRPr kumimoji="1" sz="3200" kern="1200">
        <a:solidFill>
          <a:schemeClr val="tx1"/>
        </a:solidFill>
        <a:latin typeface="Tahoma" panose="020B0604030504040204" pitchFamily="34" charset="0"/>
        <a:ea typeface="黑体" panose="02010609060101010101" pitchFamily="2" charset="-122"/>
        <a:cs typeface="+mn-cs"/>
      </a:defRPr>
    </a:lvl2pPr>
    <a:lvl3pPr marL="914400" algn="l" rtl="0" fontAlgn="base">
      <a:spcBef>
        <a:spcPct val="0"/>
      </a:spcBef>
      <a:spcAft>
        <a:spcPct val="0"/>
      </a:spcAft>
      <a:defRPr kumimoji="1" sz="3200" kern="1200">
        <a:solidFill>
          <a:schemeClr val="tx1"/>
        </a:solidFill>
        <a:latin typeface="Tahoma" panose="020B0604030504040204" pitchFamily="34" charset="0"/>
        <a:ea typeface="黑体" panose="02010609060101010101" pitchFamily="2" charset="-122"/>
        <a:cs typeface="+mn-cs"/>
      </a:defRPr>
    </a:lvl3pPr>
    <a:lvl4pPr marL="1371600" algn="l" rtl="0" fontAlgn="base">
      <a:spcBef>
        <a:spcPct val="0"/>
      </a:spcBef>
      <a:spcAft>
        <a:spcPct val="0"/>
      </a:spcAft>
      <a:defRPr kumimoji="1" sz="3200" kern="1200">
        <a:solidFill>
          <a:schemeClr val="tx1"/>
        </a:solidFill>
        <a:latin typeface="Tahoma" panose="020B0604030504040204" pitchFamily="34" charset="0"/>
        <a:ea typeface="黑体" panose="02010609060101010101" pitchFamily="2" charset="-122"/>
        <a:cs typeface="+mn-cs"/>
      </a:defRPr>
    </a:lvl4pPr>
    <a:lvl5pPr marL="1828800" algn="l" rtl="0" fontAlgn="base">
      <a:spcBef>
        <a:spcPct val="0"/>
      </a:spcBef>
      <a:spcAft>
        <a:spcPct val="0"/>
      </a:spcAft>
      <a:defRPr kumimoji="1" sz="3200" kern="1200">
        <a:solidFill>
          <a:schemeClr val="tx1"/>
        </a:solidFill>
        <a:latin typeface="Tahoma" panose="020B0604030504040204" pitchFamily="34" charset="0"/>
        <a:ea typeface="黑体" panose="02010609060101010101" pitchFamily="2" charset="-122"/>
        <a:cs typeface="+mn-cs"/>
      </a:defRPr>
    </a:lvl5pPr>
    <a:lvl6pPr marL="2286000" algn="l" defTabSz="914400" rtl="0" eaLnBrk="1" latinLnBrk="0" hangingPunct="1">
      <a:defRPr kumimoji="1" sz="3200" kern="1200">
        <a:solidFill>
          <a:schemeClr val="tx1"/>
        </a:solidFill>
        <a:latin typeface="Tahoma" panose="020B0604030504040204" pitchFamily="34" charset="0"/>
        <a:ea typeface="黑体" panose="02010609060101010101" pitchFamily="2" charset="-122"/>
        <a:cs typeface="+mn-cs"/>
      </a:defRPr>
    </a:lvl6pPr>
    <a:lvl7pPr marL="2743200" algn="l" defTabSz="914400" rtl="0" eaLnBrk="1" latinLnBrk="0" hangingPunct="1">
      <a:defRPr kumimoji="1" sz="3200" kern="1200">
        <a:solidFill>
          <a:schemeClr val="tx1"/>
        </a:solidFill>
        <a:latin typeface="Tahoma" panose="020B0604030504040204" pitchFamily="34" charset="0"/>
        <a:ea typeface="黑体" panose="02010609060101010101" pitchFamily="2" charset="-122"/>
        <a:cs typeface="+mn-cs"/>
      </a:defRPr>
    </a:lvl7pPr>
    <a:lvl8pPr marL="3200400" algn="l" defTabSz="914400" rtl="0" eaLnBrk="1" latinLnBrk="0" hangingPunct="1">
      <a:defRPr kumimoji="1" sz="3200" kern="1200">
        <a:solidFill>
          <a:schemeClr val="tx1"/>
        </a:solidFill>
        <a:latin typeface="Tahoma" panose="020B0604030504040204" pitchFamily="34" charset="0"/>
        <a:ea typeface="黑体" panose="02010609060101010101" pitchFamily="2" charset="-122"/>
        <a:cs typeface="+mn-cs"/>
      </a:defRPr>
    </a:lvl8pPr>
    <a:lvl9pPr marL="3657600" algn="l" defTabSz="914400" rtl="0" eaLnBrk="1" latinLnBrk="0" hangingPunct="1">
      <a:defRPr kumimoji="1" sz="3200" kern="1200">
        <a:solidFill>
          <a:schemeClr val="tx1"/>
        </a:solidFill>
        <a:latin typeface="Tahoma" panose="020B0604030504040204" pitchFamily="34" charset="0"/>
        <a:ea typeface="黑体" panose="0201060906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385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99"/>
    <a:srgbClr val="3366FF"/>
    <a:srgbClr val="0066FF"/>
    <a:srgbClr val="33CCCC"/>
    <a:srgbClr val="CCFFFF"/>
    <a:srgbClr val="CCECFF"/>
    <a:srgbClr val="66CCFF"/>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47" autoAdjust="0"/>
    <p:restoredTop sz="94589" autoAdjust="0"/>
  </p:normalViewPr>
  <p:slideViewPr>
    <p:cSldViewPr showGuides="1">
      <p:cViewPr varScale="1">
        <p:scale>
          <a:sx n="74" d="100"/>
          <a:sy n="74" d="100"/>
        </p:scale>
        <p:origin x="223" y="55"/>
      </p:cViewPr>
      <p:guideLst>
        <p:guide orient="horz" pos="2160"/>
        <p:guide pos="2880"/>
        <p:guide pos="3855"/>
      </p:guideLst>
    </p:cSldViewPr>
  </p:slideViewPr>
  <p:outlineViewPr>
    <p:cViewPr>
      <p:scale>
        <a:sx n="33" d="100"/>
        <a:sy n="33" d="100"/>
      </p:scale>
      <p:origin x="0" y="1542"/>
    </p:cViewPr>
  </p:outlineViewPr>
  <p:notesTextViewPr>
    <p:cViewPr>
      <p:scale>
        <a:sx n="100" d="100"/>
        <a:sy n="100" d="100"/>
      </p:scale>
      <p:origin x="0" y="0"/>
    </p:cViewPr>
  </p:notesTextViewPr>
  <p:sorterViewPr>
    <p:cViewPr>
      <p:scale>
        <a:sx n="66" d="100"/>
        <a:sy n="66" d="100"/>
      </p:scale>
      <p:origin x="0" y="238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3713"/>
          </a:xfrm>
          <a:prstGeom prst="rect">
            <a:avLst/>
          </a:prstGeom>
          <a:noFill/>
          <a:ln w="9525">
            <a:noFill/>
            <a:miter lim="800000"/>
          </a:ln>
          <a:effectLst/>
        </p:spPr>
        <p:txBody>
          <a:bodyPr vert="horz" wrap="square" lIns="91440" tIns="45720" rIns="91440" bIns="45720" numCol="1" anchor="t" anchorCtr="0" compatLnSpc="1"/>
          <a:lstStyle>
            <a:lvl1pPr algn="l">
              <a:defRPr sz="1200"/>
            </a:lvl1pPr>
          </a:lstStyle>
          <a:p>
            <a:pPr>
              <a:defRPr/>
            </a:pPr>
            <a:endParaRPr lang="en-US" altLang="zh-CN"/>
          </a:p>
        </p:txBody>
      </p:sp>
      <p:sp>
        <p:nvSpPr>
          <p:cNvPr id="6147" name="Rectangle 3"/>
          <p:cNvSpPr>
            <a:spLocks noGrp="1" noChangeArrowheads="1"/>
          </p:cNvSpPr>
          <p:nvPr>
            <p:ph type="dt" idx="1"/>
          </p:nvPr>
        </p:nvSpPr>
        <p:spPr bwMode="auto">
          <a:xfrm>
            <a:off x="3851275" y="0"/>
            <a:ext cx="2946400" cy="493713"/>
          </a:xfrm>
          <a:prstGeom prst="rect">
            <a:avLst/>
          </a:prstGeom>
          <a:noFill/>
          <a:ln w="9525">
            <a:noFill/>
            <a:miter lim="800000"/>
          </a:ln>
          <a:effectLst/>
        </p:spPr>
        <p:txBody>
          <a:bodyPr vert="horz" wrap="square" lIns="91440" tIns="45720" rIns="91440" bIns="45720" numCol="1" anchor="t" anchorCtr="0" compatLnSpc="1"/>
          <a:lstStyle>
            <a:lvl1pPr algn="r">
              <a:defRPr sz="1200"/>
            </a:lvl1pPr>
          </a:lstStyle>
          <a:p>
            <a:pPr>
              <a:defRPr/>
            </a:pPr>
            <a:endParaRPr lang="en-US" altLang="zh-CN"/>
          </a:p>
        </p:txBody>
      </p:sp>
      <p:sp>
        <p:nvSpPr>
          <p:cNvPr id="96260" name="Rectangle 4"/>
          <p:cNvSpPr>
            <a:spLocks noGrp="1" noRot="1" noChangeAspect="1" noChangeArrowheads="1" noTextEdit="1"/>
          </p:cNvSpPr>
          <p:nvPr>
            <p:ph type="sldImg" idx="2"/>
          </p:nvPr>
        </p:nvSpPr>
        <p:spPr bwMode="auto">
          <a:xfrm>
            <a:off x="109538" y="741363"/>
            <a:ext cx="6578600" cy="3702050"/>
          </a:xfrm>
          <a:prstGeom prst="rect">
            <a:avLst/>
          </a:prstGeom>
          <a:noFill/>
          <a:ln w="9525">
            <a:solidFill>
              <a:srgbClr val="000000"/>
            </a:solidFill>
            <a:miter lim="800000"/>
          </a:ln>
        </p:spPr>
      </p:sp>
      <p:sp>
        <p:nvSpPr>
          <p:cNvPr id="6149" name="Rectangle 5"/>
          <p:cNvSpPr>
            <a:spLocks noGrp="1" noChangeArrowheads="1"/>
          </p:cNvSpPr>
          <p:nvPr>
            <p:ph type="body" sz="quarter" idx="3"/>
          </p:nvPr>
        </p:nvSpPr>
        <p:spPr bwMode="auto">
          <a:xfrm>
            <a:off x="906463" y="4691063"/>
            <a:ext cx="4984750" cy="4443412"/>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150" name="Rectangle 6"/>
          <p:cNvSpPr>
            <a:spLocks noGrp="1" noChangeArrowheads="1"/>
          </p:cNvSpPr>
          <p:nvPr>
            <p:ph type="ftr" sz="quarter" idx="4"/>
          </p:nvPr>
        </p:nvSpPr>
        <p:spPr bwMode="auto">
          <a:xfrm>
            <a:off x="0" y="9380538"/>
            <a:ext cx="2946400" cy="493712"/>
          </a:xfrm>
          <a:prstGeom prst="rect">
            <a:avLst/>
          </a:prstGeom>
          <a:noFill/>
          <a:ln w="9525">
            <a:noFill/>
            <a:miter lim="800000"/>
          </a:ln>
          <a:effectLst/>
        </p:spPr>
        <p:txBody>
          <a:bodyPr vert="horz" wrap="square" lIns="91440" tIns="45720" rIns="91440" bIns="45720" numCol="1" anchor="b" anchorCtr="0" compatLnSpc="1"/>
          <a:lstStyle>
            <a:lvl1pPr algn="l">
              <a:defRPr sz="1200"/>
            </a:lvl1pPr>
          </a:lstStyle>
          <a:p>
            <a:pPr>
              <a:defRPr/>
            </a:pPr>
            <a:endParaRPr lang="en-US" altLang="zh-CN"/>
          </a:p>
        </p:txBody>
      </p:sp>
      <p:sp>
        <p:nvSpPr>
          <p:cNvPr id="6151" name="Rectangle 7"/>
          <p:cNvSpPr>
            <a:spLocks noGrp="1" noChangeArrowheads="1"/>
          </p:cNvSpPr>
          <p:nvPr>
            <p:ph type="sldNum" sz="quarter" idx="5"/>
          </p:nvPr>
        </p:nvSpPr>
        <p:spPr bwMode="auto">
          <a:xfrm>
            <a:off x="3851275" y="9380538"/>
            <a:ext cx="2946400" cy="493712"/>
          </a:xfrm>
          <a:prstGeom prst="rect">
            <a:avLst/>
          </a:prstGeom>
          <a:noFill/>
          <a:ln w="9525">
            <a:noFill/>
            <a:miter lim="800000"/>
          </a:ln>
          <a:effectLst/>
        </p:spPr>
        <p:txBody>
          <a:bodyPr vert="horz" wrap="square" lIns="91440" tIns="45720" rIns="91440" bIns="45720" numCol="1" anchor="b" anchorCtr="0" compatLnSpc="1"/>
          <a:lstStyle>
            <a:lvl1pPr algn="r">
              <a:defRPr sz="1200"/>
            </a:lvl1pPr>
          </a:lstStyle>
          <a:p>
            <a:pPr>
              <a:defRPr/>
            </a:pPr>
            <a:fld id="{72FBFD54-0C40-4251-B6D7-4B6BEEF63325}"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solidFill>
                  <a:srgbClr val="000000"/>
                </a:solidFill>
              </a:rPr>
            </a:fld>
            <a:endParaRPr lang="en-US" altLang="zh-CN">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999426" name="Rectangle 2"/>
          <p:cNvSpPr>
            <a:spLocks noGrp="1" noChangeArrowheads="1"/>
          </p:cNvSpPr>
          <p:nvPr>
            <p:ph type="ctrTitle"/>
          </p:nvPr>
        </p:nvSpPr>
        <p:spPr>
          <a:xfrm>
            <a:off x="1320800" y="1828800"/>
            <a:ext cx="10363200" cy="1143000"/>
          </a:xfrm>
        </p:spPr>
        <p:txBody>
          <a:bodyPr anchor="b"/>
          <a:lstStyle>
            <a:lvl1pPr>
              <a:defRPr/>
            </a:lvl1pPr>
          </a:lstStyle>
          <a:p>
            <a:r>
              <a:rPr lang="zh-CN" altLang="en-US"/>
              <a:t>单击此处编辑母版标题样式</a:t>
            </a:r>
            <a:endParaRPr lang="zh-CN" altLang="en-US"/>
          </a:p>
        </p:txBody>
      </p:sp>
      <p:sp>
        <p:nvSpPr>
          <p:cNvPr id="999427" name="Rectangle 3"/>
          <p:cNvSpPr>
            <a:spLocks noGrp="1" noChangeArrowheads="1"/>
          </p:cNvSpPr>
          <p:nvPr>
            <p:ph type="subTitle" idx="1"/>
          </p:nvPr>
        </p:nvSpPr>
        <p:spPr>
          <a:xfrm>
            <a:off x="1828801" y="3886200"/>
            <a:ext cx="85344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a:xfrm>
            <a:off x="1320800" y="6248400"/>
            <a:ext cx="2540000" cy="457200"/>
          </a:xfrm>
        </p:spPr>
        <p:txBody>
          <a:bodyPr/>
          <a:lstStyle>
            <a:lvl1pPr>
              <a:defRPr sz="1400">
                <a:solidFill>
                  <a:schemeClr val="bg2"/>
                </a:solidFill>
              </a:defRPr>
            </a:lvl1pPr>
          </a:lstStyle>
          <a:p>
            <a:pPr>
              <a:defRPr/>
            </a:pPr>
            <a:endParaRPr lang="en-US" altLang="zh-CN"/>
          </a:p>
        </p:txBody>
      </p:sp>
      <p:sp>
        <p:nvSpPr>
          <p:cNvPr id="5" name="Rectangle 5"/>
          <p:cNvSpPr>
            <a:spLocks noGrp="1" noChangeArrowheads="1"/>
          </p:cNvSpPr>
          <p:nvPr>
            <p:ph type="ftr" sz="quarter" idx="11"/>
          </p:nvPr>
        </p:nvSpPr>
        <p:spPr>
          <a:xfrm>
            <a:off x="4572000" y="6248400"/>
            <a:ext cx="3860800" cy="457200"/>
          </a:xfrm>
        </p:spPr>
        <p:txBody>
          <a:bodyPr/>
          <a:lstStyle>
            <a:lvl1pPr>
              <a:defRPr sz="1400">
                <a:solidFill>
                  <a:schemeClr val="bg2"/>
                </a:solidFill>
              </a:defRPr>
            </a:lvl1pPr>
          </a:lstStyle>
          <a:p>
            <a:pPr>
              <a:defRPr/>
            </a:pPr>
            <a:endParaRPr lang="en-US" altLang="zh-CN"/>
          </a:p>
        </p:txBody>
      </p:sp>
      <p:sp>
        <p:nvSpPr>
          <p:cNvPr id="6" name="Rectangle 6"/>
          <p:cNvSpPr>
            <a:spLocks noGrp="1" noChangeArrowheads="1"/>
          </p:cNvSpPr>
          <p:nvPr>
            <p:ph type="sldNum" sz="quarter" idx="12"/>
          </p:nvPr>
        </p:nvSpPr>
        <p:spPr bwMode="auto">
          <a:xfrm>
            <a:off x="9144001" y="6248400"/>
            <a:ext cx="2540000" cy="457200"/>
          </a:xfrm>
          <a:prstGeom prst="rect">
            <a:avLst/>
          </a:prstGeom>
          <a:ln>
            <a:miter lim="800000"/>
          </a:ln>
        </p:spPr>
        <p:txBody>
          <a:bodyPr vert="horz" wrap="square" lIns="91440" tIns="45720" rIns="91440" bIns="45720" numCol="1" anchor="b" anchorCtr="0" compatLnSpc="1"/>
          <a:lstStyle>
            <a:lvl1pPr algn="r">
              <a:defRPr kumimoji="0" sz="1400">
                <a:solidFill>
                  <a:schemeClr val="bg2"/>
                </a:solidFill>
                <a:ea typeface="+mn-ea"/>
              </a:defRPr>
            </a:lvl1pPr>
          </a:lstStyle>
          <a:p>
            <a:pPr>
              <a:defRPr/>
            </a:pPr>
            <a:fld id="{19EE0C4C-1884-4D72-A7A3-400ED6F434B8}" type="slidenum">
              <a:rPr lang="en-US" altLang="zh-CN"/>
            </a:fld>
            <a:endParaRPr lang="en-US" altLang="zh-CN"/>
          </a:p>
        </p:txBody>
      </p:sp>
    </p:spTree>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82100" y="-26988"/>
            <a:ext cx="3058584" cy="68849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 y="-26988"/>
            <a:ext cx="8978900" cy="68849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矩形 12"/>
          <p:cNvSpPr>
            <a:spLocks noChangeArrowheads="1"/>
          </p:cNvSpPr>
          <p:nvPr userDrawn="1"/>
        </p:nvSpPr>
        <p:spPr bwMode="auto">
          <a:xfrm>
            <a:off x="787400" y="981075"/>
            <a:ext cx="11404600" cy="107950"/>
          </a:xfrm>
          <a:prstGeom prst="rect">
            <a:avLst/>
          </a:prstGeom>
          <a:solidFill>
            <a:srgbClr val="94B6D2"/>
          </a:solidFill>
          <a:ln w="9525">
            <a:noFill/>
            <a:bevel/>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4" name="矩形 16"/>
          <p:cNvSpPr>
            <a:spLocks noChangeArrowheads="1"/>
          </p:cNvSpPr>
          <p:nvPr userDrawn="1"/>
        </p:nvSpPr>
        <p:spPr bwMode="auto">
          <a:xfrm>
            <a:off x="-19050" y="990600"/>
            <a:ext cx="711201" cy="107950"/>
          </a:xfrm>
          <a:prstGeom prst="rect">
            <a:avLst/>
          </a:prstGeom>
          <a:solidFill>
            <a:srgbClr val="DD8047"/>
          </a:solidFill>
          <a:ln w="9525">
            <a:noFill/>
            <a:bevel/>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5" name="矩形 12"/>
          <p:cNvSpPr>
            <a:spLocks noChangeArrowheads="1"/>
          </p:cNvSpPr>
          <p:nvPr userDrawn="1"/>
        </p:nvSpPr>
        <p:spPr bwMode="auto">
          <a:xfrm>
            <a:off x="787400" y="981075"/>
            <a:ext cx="11404600" cy="107950"/>
          </a:xfrm>
          <a:prstGeom prst="rect">
            <a:avLst/>
          </a:prstGeom>
          <a:solidFill>
            <a:srgbClr val="94B6D2"/>
          </a:solidFill>
          <a:ln w="9525">
            <a:noFill/>
            <a:bevel/>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6" name="矩形 16"/>
          <p:cNvSpPr>
            <a:spLocks noChangeArrowheads="1"/>
          </p:cNvSpPr>
          <p:nvPr userDrawn="1"/>
        </p:nvSpPr>
        <p:spPr bwMode="auto">
          <a:xfrm>
            <a:off x="-19050" y="990600"/>
            <a:ext cx="711201" cy="107950"/>
          </a:xfrm>
          <a:prstGeom prst="rect">
            <a:avLst/>
          </a:prstGeom>
          <a:solidFill>
            <a:srgbClr val="DD8047"/>
          </a:solidFill>
          <a:ln w="9525">
            <a:noFill/>
            <a:bevel/>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2" name="标题 1"/>
          <p:cNvSpPr>
            <a:spLocks noGrp="1"/>
          </p:cNvSpPr>
          <p:nvPr>
            <p:ph type="title"/>
          </p:nvPr>
        </p:nvSpPr>
        <p:spPr/>
        <p:txBody>
          <a:bodyPr/>
          <a:lstStyle>
            <a:lvl1pPr>
              <a:defRPr sz="3200" b="1">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Tree>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7"/>
          <p:cNvSpPr>
            <a:spLocks noGrp="1" noChangeArrowheads="1"/>
          </p:cNvSpPr>
          <p:nvPr>
            <p:ph type="dt" sz="half" idx="10"/>
          </p:nvPr>
        </p:nvSpPr>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7"/>
          <p:cNvSpPr>
            <a:spLocks noGrp="1" noChangeArrowheads="1"/>
          </p:cNvSpPr>
          <p:nvPr>
            <p:ph type="dt" sz="half" idx="10"/>
          </p:nvPr>
        </p:nvSpPr>
        <p:spPr/>
        <p:txBody>
          <a:bodyPr/>
          <a:lstStyle>
            <a:lvl1pPr>
              <a:defRPr/>
            </a:lvl1pPr>
          </a:lstStyle>
          <a:p>
            <a:pPr>
              <a:defRPr/>
            </a:pPr>
            <a:endParaRPr lang="en-US" altLang="zh-CN"/>
          </a:p>
        </p:txBody>
      </p:sp>
      <p:sp>
        <p:nvSpPr>
          <p:cNvPr id="8"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7"/>
          <p:cNvSpPr>
            <a:spLocks noGrp="1" noChangeArrowheads="1"/>
          </p:cNvSpPr>
          <p:nvPr>
            <p:ph type="dt" sz="half" idx="10"/>
          </p:nvPr>
        </p:nvSpPr>
        <p:spPr/>
        <p:txBody>
          <a:bodyPr/>
          <a:lstStyle>
            <a:lvl1pPr>
              <a:defRPr/>
            </a:lvl1pPr>
          </a:lstStyle>
          <a:p>
            <a:pPr>
              <a:defRPr/>
            </a:pPr>
            <a:endParaRPr lang="en-US" altLang="zh-CN"/>
          </a:p>
        </p:txBody>
      </p:sp>
      <p:sp>
        <p:nvSpPr>
          <p:cNvPr id="4"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p:txBody>
          <a:bodyPr/>
          <a:lstStyle>
            <a:lvl1pPr>
              <a:defRPr/>
            </a:lvl1pPr>
          </a:lstStyle>
          <a:p>
            <a:pPr>
              <a:defRPr/>
            </a:pPr>
            <a:endParaRPr lang="en-US" altLang="zh-CN"/>
          </a:p>
        </p:txBody>
      </p:sp>
      <p:sp>
        <p:nvSpPr>
          <p:cNvPr id="3"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7"/>
          <p:cNvSpPr>
            <a:spLocks noGrp="1" noChangeArrowheads="1"/>
          </p:cNvSpPr>
          <p:nvPr>
            <p:ph type="dt" sz="half" idx="10"/>
          </p:nvPr>
        </p:nvSpPr>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7"/>
          <p:cNvSpPr>
            <a:spLocks noGrp="1" noChangeArrowheads="1"/>
          </p:cNvSpPr>
          <p:nvPr>
            <p:ph type="dt" sz="half" idx="10"/>
          </p:nvPr>
        </p:nvSpPr>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33418" y="0"/>
            <a:ext cx="3058583" cy="685800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8684" y="0"/>
            <a:ext cx="8978902" cy="68580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8683" y="0"/>
            <a:ext cx="12240684" cy="908050"/>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508001" y="1295400"/>
            <a:ext cx="11176000" cy="5562600"/>
          </a:xfrm>
        </p:spPr>
        <p:txBody>
          <a:bodyPr/>
          <a:lstStyle/>
          <a:p>
            <a:pPr lvl="0"/>
            <a:endParaRPr lang="zh-CN" altLang="en-US" noProof="0"/>
          </a:p>
        </p:txBody>
      </p:sp>
      <p:sp>
        <p:nvSpPr>
          <p:cNvPr id="4" name="Rectangle 7"/>
          <p:cNvSpPr>
            <a:spLocks noGrp="1" noChangeArrowheads="1"/>
          </p:cNvSpPr>
          <p:nvPr>
            <p:ph type="dt" sz="half" idx="10"/>
          </p:nvPr>
        </p:nvSpPr>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999426" name="Rectangle 2"/>
          <p:cNvSpPr>
            <a:spLocks noGrp="1" noChangeArrowheads="1"/>
          </p:cNvSpPr>
          <p:nvPr>
            <p:ph type="ctrTitle"/>
          </p:nvPr>
        </p:nvSpPr>
        <p:spPr>
          <a:xfrm>
            <a:off x="1320800" y="1828800"/>
            <a:ext cx="10363200" cy="1143000"/>
          </a:xfrm>
        </p:spPr>
        <p:txBody>
          <a:bodyPr anchor="b"/>
          <a:lstStyle>
            <a:lvl1pPr>
              <a:defRPr/>
            </a:lvl1pPr>
          </a:lstStyle>
          <a:p>
            <a:r>
              <a:rPr lang="zh-CN" altLang="en-US"/>
              <a:t>单击此处编辑母版标题样式</a:t>
            </a:r>
            <a:endParaRPr lang="zh-CN" altLang="en-US"/>
          </a:p>
        </p:txBody>
      </p:sp>
      <p:sp>
        <p:nvSpPr>
          <p:cNvPr id="999427" name="Rectangle 3"/>
          <p:cNvSpPr>
            <a:spLocks noGrp="1" noChangeArrowheads="1"/>
          </p:cNvSpPr>
          <p:nvPr>
            <p:ph type="subTitle" idx="1"/>
          </p:nvPr>
        </p:nvSpPr>
        <p:spPr>
          <a:xfrm>
            <a:off x="1828801" y="3886200"/>
            <a:ext cx="85344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a:xfrm>
            <a:off x="1320800" y="6248400"/>
            <a:ext cx="2540000" cy="457200"/>
          </a:xfrm>
        </p:spPr>
        <p:txBody>
          <a:bodyPr/>
          <a:lstStyle>
            <a:lvl1pPr>
              <a:defRPr sz="1400">
                <a:solidFill>
                  <a:schemeClr val="bg2"/>
                </a:solidFill>
              </a:defRPr>
            </a:lvl1pPr>
          </a:lstStyle>
          <a:p>
            <a:pPr>
              <a:defRPr/>
            </a:pPr>
            <a:endParaRPr lang="en-US" altLang="zh-CN"/>
          </a:p>
        </p:txBody>
      </p:sp>
      <p:sp>
        <p:nvSpPr>
          <p:cNvPr id="5" name="Rectangle 5"/>
          <p:cNvSpPr>
            <a:spLocks noGrp="1" noChangeArrowheads="1"/>
          </p:cNvSpPr>
          <p:nvPr>
            <p:ph type="ftr" sz="quarter" idx="11"/>
          </p:nvPr>
        </p:nvSpPr>
        <p:spPr>
          <a:xfrm>
            <a:off x="4572000" y="6248400"/>
            <a:ext cx="3860800" cy="457200"/>
          </a:xfrm>
        </p:spPr>
        <p:txBody>
          <a:bodyPr/>
          <a:lstStyle>
            <a:lvl1pPr>
              <a:defRPr sz="1400">
                <a:solidFill>
                  <a:schemeClr val="bg2"/>
                </a:solidFill>
              </a:defRPr>
            </a:lvl1pPr>
          </a:lstStyle>
          <a:p>
            <a:pPr>
              <a:defRPr/>
            </a:pPr>
            <a:endParaRPr lang="en-US" altLang="zh-CN"/>
          </a:p>
        </p:txBody>
      </p:sp>
      <p:sp>
        <p:nvSpPr>
          <p:cNvPr id="6" name="Rectangle 6"/>
          <p:cNvSpPr>
            <a:spLocks noGrp="1" noChangeArrowheads="1"/>
          </p:cNvSpPr>
          <p:nvPr>
            <p:ph type="sldNum" sz="quarter" idx="12"/>
          </p:nvPr>
        </p:nvSpPr>
        <p:spPr bwMode="auto">
          <a:xfrm>
            <a:off x="9144001" y="6248400"/>
            <a:ext cx="2540000" cy="457200"/>
          </a:xfrm>
          <a:prstGeom prst="rect">
            <a:avLst/>
          </a:prstGeom>
          <a:ln>
            <a:miter lim="800000"/>
          </a:ln>
        </p:spPr>
        <p:txBody>
          <a:bodyPr vert="horz" wrap="square" lIns="91440" tIns="45720" rIns="91440" bIns="45720" numCol="1" anchor="b" anchorCtr="0" compatLnSpc="1"/>
          <a:lstStyle>
            <a:lvl1pPr algn="r">
              <a:defRPr kumimoji="0" sz="1400">
                <a:solidFill>
                  <a:schemeClr val="bg2"/>
                </a:solidFill>
                <a:ea typeface="+mn-ea"/>
              </a:defRPr>
            </a:lvl1pPr>
          </a:lstStyle>
          <a:p>
            <a:pPr>
              <a:defRPr/>
            </a:pPr>
            <a:fld id="{ED67AF0A-73B7-48FB-A923-AE2D9B97969F}" type="slidenum">
              <a:rPr lang="en-US" altLang="zh-CN" smtClean="0"/>
            </a:fld>
            <a:endParaRPr lang="en-US" altLang="zh-CN"/>
          </a:p>
        </p:txBody>
      </p:sp>
    </p:spTree>
  </p:cSld>
  <p:clrMapOvr>
    <a:masterClrMapping/>
  </p:clrMapOvr>
  <p:transitio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82100" y="-26988"/>
            <a:ext cx="3058584" cy="68849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 y="-26988"/>
            <a:ext cx="8978900" cy="68849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 y="-26988"/>
            <a:ext cx="12240684" cy="908051"/>
          </a:xfrm>
        </p:spPr>
        <p:txBody>
          <a:bodyPr/>
          <a:lstStyle/>
          <a:p>
            <a:r>
              <a:rPr lang="zh-CN" altLang="en-US"/>
              <a:t>单击此处编辑母版标题样式</a:t>
            </a:r>
            <a:endParaRPr lang="zh-CN" altLang="en-US"/>
          </a:p>
        </p:txBody>
      </p:sp>
      <p:sp>
        <p:nvSpPr>
          <p:cNvPr id="3" name="表格占位符 2"/>
          <p:cNvSpPr>
            <a:spLocks noGrp="1"/>
          </p:cNvSpPr>
          <p:nvPr>
            <p:ph type="tbl" idx="1" hasCustomPrompt="1"/>
          </p:nvPr>
        </p:nvSpPr>
        <p:spPr>
          <a:xfrm>
            <a:off x="508001" y="1295400"/>
            <a:ext cx="11176000" cy="5562600"/>
          </a:xfrm>
        </p:spPr>
        <p:txBody>
          <a:bodyPr/>
          <a:lstStyle/>
          <a:p>
            <a:pPr lvl="0"/>
            <a:r>
              <a:rPr lang="zh-CN" altLang="en-US" noProof="0"/>
              <a:t>单击图标添加表格</a:t>
            </a:r>
            <a:endParaRPr lang="zh-CN" altLang="en-US" noProof="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 y="-26988"/>
            <a:ext cx="12240684" cy="908051"/>
          </a:xfrm>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508000" y="1295400"/>
            <a:ext cx="5486400" cy="55626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showMasterSp="0" userDrawn="1">
  <p:cSld name="1_Title Slide-animated 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39" name="Rectangle 38"/>
          <p:cNvSpPr/>
          <p:nvPr userDrawn="1"/>
        </p:nvSpPr>
        <p:spPr>
          <a:xfrm>
            <a:off x="4540480" y="5948652"/>
            <a:ext cx="798785"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0" name="Rectangle 39"/>
          <p:cNvSpPr/>
          <p:nvPr userDrawn="1"/>
        </p:nvSpPr>
        <p:spPr>
          <a:xfrm>
            <a:off x="1947921" y="5948652"/>
            <a:ext cx="630620"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2" name="Rectangle 41"/>
          <p:cNvSpPr/>
          <p:nvPr userDrawn="1"/>
        </p:nvSpPr>
        <p:spPr>
          <a:xfrm>
            <a:off x="6362263" y="5948652"/>
            <a:ext cx="630620"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3" name="Rounded Rectangle 42"/>
          <p:cNvSpPr/>
          <p:nvPr userDrawn="1"/>
        </p:nvSpPr>
        <p:spPr>
          <a:xfrm rot="10800000" flipH="1">
            <a:off x="3808675" y="831272"/>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5" name="Rounded Rectangle 44"/>
          <p:cNvSpPr/>
          <p:nvPr userDrawn="1"/>
        </p:nvSpPr>
        <p:spPr>
          <a:xfrm rot="10800000" flipH="1">
            <a:off x="1095955" y="4716780"/>
            <a:ext cx="875085"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6" name="Rounded Rectangle 45"/>
          <p:cNvSpPr/>
          <p:nvPr userDrawn="1"/>
        </p:nvSpPr>
        <p:spPr>
          <a:xfrm rot="10800000" flipH="1">
            <a:off x="1776676" y="1981200"/>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7" name="Rounded Rectangle 46"/>
          <p:cNvSpPr/>
          <p:nvPr userDrawn="1"/>
        </p:nvSpPr>
        <p:spPr>
          <a:xfrm rot="10800000" flipH="1">
            <a:off x="7826493" y="6614164"/>
            <a:ext cx="1040416"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8" name="Rounded Rectangle 47"/>
          <p:cNvSpPr/>
          <p:nvPr userDrawn="1"/>
        </p:nvSpPr>
        <p:spPr>
          <a:xfrm rot="10800000" flipH="1">
            <a:off x="9244277" y="6614160"/>
            <a:ext cx="875085"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9" name="Rounded Rectangle 48"/>
          <p:cNvSpPr/>
          <p:nvPr userDrawn="1"/>
        </p:nvSpPr>
        <p:spPr>
          <a:xfrm rot="10800000" flipH="1">
            <a:off x="2921991" y="6719466"/>
            <a:ext cx="88339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0" name="Rounded Rectangle 49"/>
          <p:cNvSpPr/>
          <p:nvPr userDrawn="1"/>
        </p:nvSpPr>
        <p:spPr>
          <a:xfrm rot="10800000" flipH="1">
            <a:off x="3725549" y="6668595"/>
            <a:ext cx="1039141"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1" name="Rounded Rectangle 50"/>
          <p:cNvSpPr/>
          <p:nvPr userDrawn="1"/>
        </p:nvSpPr>
        <p:spPr>
          <a:xfrm rot="10800000" flipH="1">
            <a:off x="6561114" y="1025236"/>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2" name="Rounded Rectangle 51"/>
          <p:cNvSpPr/>
          <p:nvPr userDrawn="1"/>
        </p:nvSpPr>
        <p:spPr>
          <a:xfrm rot="10800000" flipH="1">
            <a:off x="7189186" y="1731818"/>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3" name="Rounded Rectangle 52"/>
          <p:cNvSpPr/>
          <p:nvPr userDrawn="1"/>
        </p:nvSpPr>
        <p:spPr>
          <a:xfrm rot="10800000" flipH="1">
            <a:off x="455086" y="6708760"/>
            <a:ext cx="1040416"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4" name="Rounded Rectangle 53"/>
          <p:cNvSpPr/>
          <p:nvPr userDrawn="1"/>
        </p:nvSpPr>
        <p:spPr>
          <a:xfrm rot="10800000" flipH="1">
            <a:off x="10717669" y="8318284"/>
            <a:ext cx="1040416"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5" name="Rounded Rectangle 54"/>
          <p:cNvSpPr/>
          <p:nvPr userDrawn="1"/>
        </p:nvSpPr>
        <p:spPr>
          <a:xfrm rot="10800000" flipH="1">
            <a:off x="10883001" y="1731818"/>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6" name="Rounded Rectangle 55"/>
          <p:cNvSpPr/>
          <p:nvPr userDrawn="1"/>
        </p:nvSpPr>
        <p:spPr>
          <a:xfrm rot="10800000" flipH="1">
            <a:off x="5027877" y="1981200"/>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7" name="Rectangle 56"/>
          <p:cNvSpPr/>
          <p:nvPr userDrawn="1"/>
        </p:nvSpPr>
        <p:spPr>
          <a:xfrm>
            <a:off x="0" y="16"/>
            <a:ext cx="12172010"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4" name="Group 67"/>
          <p:cNvGrpSpPr/>
          <p:nvPr userDrawn="1"/>
        </p:nvGrpSpPr>
        <p:grpSpPr>
          <a:xfrm>
            <a:off x="455085" y="311151"/>
            <a:ext cx="110556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61" name="Freeform 60"/>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62" name="Freeform 61"/>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78" name="Freeform 77"/>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79" name="Freeform 78"/>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80" name="Freeform 79"/>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81" name="Freeform 80"/>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82" name="Freeform 81"/>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3" name="Freeform 82"/>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84" name="Freeform 83"/>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5" name="Freeform 84"/>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86" name="Freeform 85"/>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7" name="Freeform 86"/>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
        <p:nvSpPr>
          <p:cNvPr id="88" name="Rectangle 87"/>
          <p:cNvSpPr/>
          <p:nvPr userDrawn="1"/>
        </p:nvSpPr>
        <p:spPr>
          <a:xfrm>
            <a:off x="1" y="6541294"/>
            <a:ext cx="12172010"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90"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9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a:t>Date</a:t>
            </a:r>
            <a:endParaRPr lang="en-US" dirty="0"/>
          </a:p>
        </p:txBody>
      </p:sp>
      <p:sp>
        <p:nvSpPr>
          <p:cNvPr id="65"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45"/>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46"/>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47"/>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48"/>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4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49"/>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50"/>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51"/>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52"/>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53"/>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54"/>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55"/>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56"/>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2"/>
                                        </p:tgtEl>
                                        <p:attrNameLst>
                                          <p:attrName>style.color</p:attrName>
                                        </p:attrNameLst>
                                      </p:cBhvr>
                                      <p:to>
                                        <a:srgbClr val="60CCCC"/>
                                      </p:to>
                                    </p:animClr>
                                    <p:animClr clrSpc="rgb" dir="cw">
                                      <p:cBhvr>
                                        <p:cTn id="33" dur="6650" autoRev="1" fill="hold"/>
                                        <p:tgtEl>
                                          <p:spTgt spid="42"/>
                                        </p:tgtEl>
                                        <p:attrNameLst>
                                          <p:attrName>fillcolor</p:attrName>
                                        </p:attrNameLst>
                                      </p:cBhvr>
                                      <p:to>
                                        <a:srgbClr val="60CCCC"/>
                                      </p:to>
                                    </p:animClr>
                                    <p:set>
                                      <p:cBhvr>
                                        <p:cTn id="34" dur="6650" autoRev="1" fill="hold"/>
                                        <p:tgtEl>
                                          <p:spTgt spid="42"/>
                                        </p:tgtEl>
                                        <p:attrNameLst>
                                          <p:attrName>fill.type</p:attrName>
                                        </p:attrNameLst>
                                      </p:cBhvr>
                                      <p:to>
                                        <p:strVal val="solid"/>
                                      </p:to>
                                    </p:set>
                                    <p:set>
                                      <p:cBhvr>
                                        <p:cTn id="35" dur="6650" autoRev="1" fill="hold"/>
                                        <p:tgtEl>
                                          <p:spTgt spid="42"/>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0"/>
                                        </p:tgtEl>
                                        <p:attrNameLst>
                                          <p:attrName>style.color</p:attrName>
                                        </p:attrNameLst>
                                      </p:cBhvr>
                                      <p:to>
                                        <a:srgbClr val="60CCCC"/>
                                      </p:to>
                                    </p:animClr>
                                    <p:animClr clrSpc="rgb" dir="cw">
                                      <p:cBhvr>
                                        <p:cTn id="38" dur="5350" autoRev="1" fill="hold"/>
                                        <p:tgtEl>
                                          <p:spTgt spid="40"/>
                                        </p:tgtEl>
                                        <p:attrNameLst>
                                          <p:attrName>fillcolor</p:attrName>
                                        </p:attrNameLst>
                                      </p:cBhvr>
                                      <p:to>
                                        <a:srgbClr val="60CCCC"/>
                                      </p:to>
                                    </p:animClr>
                                    <p:set>
                                      <p:cBhvr>
                                        <p:cTn id="39" dur="5350" autoRev="1" fill="hold"/>
                                        <p:tgtEl>
                                          <p:spTgt spid="40"/>
                                        </p:tgtEl>
                                        <p:attrNameLst>
                                          <p:attrName>fill.type</p:attrName>
                                        </p:attrNameLst>
                                      </p:cBhvr>
                                      <p:to>
                                        <p:strVal val="solid"/>
                                      </p:to>
                                    </p:set>
                                    <p:set>
                                      <p:cBhvr>
                                        <p:cTn id="40" dur="5350" autoRev="1" fill="hold"/>
                                        <p:tgtEl>
                                          <p:spTgt spid="40"/>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39"/>
                                        </p:tgtEl>
                                        <p:attrNameLst>
                                          <p:attrName>style.color</p:attrName>
                                        </p:attrNameLst>
                                      </p:cBhvr>
                                      <p:to>
                                        <a:srgbClr val="60CCCC"/>
                                      </p:to>
                                    </p:animClr>
                                    <p:animClr clrSpc="rgb" dir="cw">
                                      <p:cBhvr>
                                        <p:cTn id="43" dur="6650" autoRev="1" fill="hold"/>
                                        <p:tgtEl>
                                          <p:spTgt spid="39"/>
                                        </p:tgtEl>
                                        <p:attrNameLst>
                                          <p:attrName>fillcolor</p:attrName>
                                        </p:attrNameLst>
                                      </p:cBhvr>
                                      <p:to>
                                        <a:srgbClr val="60CCCC"/>
                                      </p:to>
                                    </p:animClr>
                                    <p:set>
                                      <p:cBhvr>
                                        <p:cTn id="44" dur="6650" autoRev="1" fill="hold"/>
                                        <p:tgtEl>
                                          <p:spTgt spid="39"/>
                                        </p:tgtEl>
                                        <p:attrNameLst>
                                          <p:attrName>fill.type</p:attrName>
                                        </p:attrNameLst>
                                      </p:cBhvr>
                                      <p:to>
                                        <p:strVal val="solid"/>
                                      </p:to>
                                    </p:set>
                                    <p:set>
                                      <p:cBhvr>
                                        <p:cTn id="45" dur="6650" autoRev="1" fill="hold"/>
                                        <p:tgtEl>
                                          <p:spTgt spid="3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3"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2_Title Slide-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57" name="Rectangle 56"/>
          <p:cNvSpPr/>
          <p:nvPr userDrawn="1"/>
        </p:nvSpPr>
        <p:spPr>
          <a:xfrm>
            <a:off x="0" y="16"/>
            <a:ext cx="12172010"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4" name="Group 67"/>
          <p:cNvGrpSpPr/>
          <p:nvPr userDrawn="1"/>
        </p:nvGrpSpPr>
        <p:grpSpPr>
          <a:xfrm>
            <a:off x="455085" y="311151"/>
            <a:ext cx="110556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61" name="Freeform 60"/>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62" name="Freeform 61"/>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78" name="Freeform 77"/>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79" name="Freeform 78"/>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80" name="Freeform 79"/>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81" name="Freeform 80"/>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82" name="Freeform 81"/>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3" name="Freeform 82"/>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84" name="Freeform 83"/>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5" name="Freeform 84"/>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86" name="Freeform 85"/>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87" name="Freeform 86"/>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
        <p:nvSpPr>
          <p:cNvPr id="88" name="Rectangle 87"/>
          <p:cNvSpPr/>
          <p:nvPr userDrawn="1"/>
        </p:nvSpPr>
        <p:spPr>
          <a:xfrm>
            <a:off x="1" y="6541294"/>
            <a:ext cx="12172010"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90"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9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a:t>Date</a:t>
            </a:r>
            <a:endParaRPr lang="en-US" dirty="0"/>
          </a:p>
        </p:txBody>
      </p:sp>
      <p:sp>
        <p:nvSpPr>
          <p:cNvPr id="30"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showMasterSp="0" userDrawn="1">
  <p:cSld name="3_Title Slide-animated Gradient">
    <p:spTree>
      <p:nvGrpSpPr>
        <p:cNvPr id="1" name=""/>
        <p:cNvGrpSpPr/>
        <p:nvPr/>
      </p:nvGrpSpPr>
      <p:grpSpPr>
        <a:xfrm>
          <a:off x="0" y="0"/>
          <a:ext cx="0" cy="0"/>
          <a:chOff x="0" y="0"/>
          <a:chExt cx="0" cy="0"/>
        </a:xfrm>
      </p:grpSpPr>
      <p:pic>
        <p:nvPicPr>
          <p:cNvPr id="58"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59" name="Rounded Rectangle 58"/>
          <p:cNvSpPr/>
          <p:nvPr userDrawn="1"/>
        </p:nvSpPr>
        <p:spPr>
          <a:xfrm>
            <a:off x="2431332" y="-3570592"/>
            <a:ext cx="230632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4" name="Rounded Rectangle 63"/>
          <p:cNvSpPr/>
          <p:nvPr userDrawn="1"/>
        </p:nvSpPr>
        <p:spPr>
          <a:xfrm>
            <a:off x="0" y="-637720"/>
            <a:ext cx="230632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5" name="Rounded Rectangle 64"/>
          <p:cNvSpPr/>
          <p:nvPr userDrawn="1"/>
        </p:nvSpPr>
        <p:spPr>
          <a:xfrm rot="10800000">
            <a:off x="1351723" y="4248605"/>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66" name="Rounded Rectangle 65"/>
          <p:cNvSpPr/>
          <p:nvPr userDrawn="1"/>
        </p:nvSpPr>
        <p:spPr>
          <a:xfrm>
            <a:off x="8780645" y="-2913279"/>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7" name="Rounded Rectangle 66"/>
          <p:cNvSpPr/>
          <p:nvPr userDrawn="1"/>
        </p:nvSpPr>
        <p:spPr>
          <a:xfrm>
            <a:off x="10807269" y="5699195"/>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8" name="Rounded Rectangle 67"/>
          <p:cNvSpPr/>
          <p:nvPr userDrawn="1"/>
        </p:nvSpPr>
        <p:spPr>
          <a:xfrm rot="10800000">
            <a:off x="4048097" y="1516172"/>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9"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chemeClr val="bg2"/>
                </a:solidFill>
                <a:latin typeface="+mj-lt"/>
              </a:rPr>
              <a:t>Cisco Confidential</a:t>
            </a:r>
            <a:endParaRPr lang="en-US" sz="600" dirty="0">
              <a:solidFill>
                <a:schemeClr val="bg2"/>
              </a:solidFill>
              <a:latin typeface="+mj-lt"/>
            </a:endParaRPr>
          </a:p>
        </p:txBody>
      </p:sp>
      <p:sp>
        <p:nvSpPr>
          <p:cNvPr id="70"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a:t>Date</a:t>
            </a:r>
            <a:endParaRPr lang="en-US" dirty="0"/>
          </a:p>
        </p:txBody>
      </p:sp>
      <p:grpSp>
        <p:nvGrpSpPr>
          <p:cNvPr id="4" name="Group 38"/>
          <p:cNvGrpSpPr/>
          <p:nvPr userDrawn="1"/>
        </p:nvGrpSpPr>
        <p:grpSpPr>
          <a:xfrm>
            <a:off x="455085" y="311151"/>
            <a:ext cx="110556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74" name="Freeform 73"/>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75" name="Freeform 74"/>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77" name="Freeform 76"/>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92" name="Freeform 91"/>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93" name="Freeform 92"/>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94" name="Freeform 93"/>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95" name="Freeform 94"/>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96" name="Freeform 95"/>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97" name="Freeform 96"/>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98" name="Freeform 97"/>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99" name="Freeform 98"/>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100" name="Freeform 99"/>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67"/>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66"/>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68"/>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65"/>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64"/>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5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65" grpId="0" animBg="1"/>
      <p:bldP spid="66" grpId="0" animBg="1"/>
      <p:bldP spid="67" grpId="0" animBg="1"/>
      <p:bldP spid="6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showMasterSp="0" userDrawn="1">
  <p:cSld name="4_Title Slide Gradient">
    <p:spTree>
      <p:nvGrpSpPr>
        <p:cNvPr id="1" name=""/>
        <p:cNvGrpSpPr/>
        <p:nvPr/>
      </p:nvGrpSpPr>
      <p:grpSpPr>
        <a:xfrm>
          <a:off x="0" y="0"/>
          <a:ext cx="0" cy="0"/>
          <a:chOff x="0" y="0"/>
          <a:chExt cx="0" cy="0"/>
        </a:xfrm>
      </p:grpSpPr>
      <p:grpSp>
        <p:nvGrpSpPr>
          <p:cNvPr id="4" name="Group 30"/>
          <p:cNvGrpSpPr/>
          <p:nvPr userDrawn="1"/>
        </p:nvGrpSpPr>
        <p:grpSpPr>
          <a:xfrm>
            <a:off x="-16931" y="-2056029"/>
            <a:ext cx="13130521" cy="19379146"/>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sp>
        <p:nvSpPr>
          <p:cNvPr id="69"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chemeClr val="bg2"/>
                </a:solidFill>
                <a:latin typeface="+mj-lt"/>
              </a:rPr>
              <a:t>Cisco Confidential</a:t>
            </a:r>
            <a:endParaRPr lang="en-US" sz="600" dirty="0">
              <a:solidFill>
                <a:schemeClr val="bg2"/>
              </a:solidFill>
              <a:latin typeface="+mj-lt"/>
            </a:endParaRPr>
          </a:p>
        </p:txBody>
      </p:sp>
      <p:sp>
        <p:nvSpPr>
          <p:cNvPr id="70"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a:t>Date</a:t>
            </a:r>
            <a:endParaRPr lang="en-US" dirty="0"/>
          </a:p>
        </p:txBody>
      </p:sp>
      <p:grpSp>
        <p:nvGrpSpPr>
          <p:cNvPr id="5" name="Group 38"/>
          <p:cNvGrpSpPr/>
          <p:nvPr userDrawn="1"/>
        </p:nvGrpSpPr>
        <p:grpSpPr>
          <a:xfrm>
            <a:off x="455085" y="311151"/>
            <a:ext cx="110556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74" name="Freeform 73"/>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75" name="Freeform 74"/>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77" name="Freeform 76"/>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92" name="Freeform 91"/>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93" name="Freeform 92"/>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94" name="Freeform 93"/>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95" name="Freeform 94"/>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96" name="Freeform 95"/>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97" name="Freeform 96"/>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98" name="Freeform 97"/>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99" name="Freeform 98"/>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100" name="Freeform 99"/>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Tree>
  </p:cSld>
  <p:clrMapOvr>
    <a:masterClrMapping/>
  </p:clrMapOvr>
  <p:transition>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showMasterSp="0">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444501" y="3102741"/>
            <a:ext cx="11303000" cy="3438525"/>
          </a:xfrm>
          <a:prstGeom prst="rect">
            <a:avLst/>
          </a:prstGeom>
          <a:noFill/>
        </p:spPr>
      </p:pic>
      <p:sp>
        <p:nvSpPr>
          <p:cNvPr id="26" name="Rectangle 25"/>
          <p:cNvSpPr/>
          <p:nvPr userDrawn="1"/>
        </p:nvSpPr>
        <p:spPr>
          <a:xfrm>
            <a:off x="289812" y="3020534"/>
            <a:ext cx="11592393"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5192" y="399143"/>
            <a:ext cx="10816167"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endParaRPr lang="en-US" dirty="0"/>
          </a:p>
        </p:txBody>
      </p:sp>
      <p:sp>
        <p:nvSpPr>
          <p:cNvPr id="47" name="Rectangle 3"/>
          <p:cNvSpPr>
            <a:spLocks noChangeArrowheads="1"/>
          </p:cNvSpPr>
          <p:nvPr/>
        </p:nvSpPr>
        <p:spPr bwMode="hidden">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4"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444501" y="6378339"/>
            <a:ext cx="11303000" cy="162912"/>
          </a:xfrm>
          <a:prstGeom prst="rect">
            <a:avLst/>
          </a:prstGeom>
        </p:spPr>
      </p:pic>
      <p:sp>
        <p:nvSpPr>
          <p:cNvPr id="12"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showMasterSp="0">
  <p:cSld name="1_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444501" y="3102741"/>
            <a:ext cx="11303000" cy="3438525"/>
          </a:xfrm>
          <a:prstGeom prst="rect">
            <a:avLst/>
          </a:prstGeom>
          <a:noFill/>
        </p:spPr>
      </p:pic>
      <p:sp>
        <p:nvSpPr>
          <p:cNvPr id="26" name="Rectangle 25"/>
          <p:cNvSpPr/>
          <p:nvPr userDrawn="1"/>
        </p:nvSpPr>
        <p:spPr>
          <a:xfrm>
            <a:off x="289812" y="3020519"/>
            <a:ext cx="11592393" cy="1757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5192" y="1967967"/>
            <a:ext cx="10816167"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endParaRPr lang="en-US" dirty="0"/>
          </a:p>
        </p:txBody>
      </p:sp>
      <p:sp>
        <p:nvSpPr>
          <p:cNvPr id="47" name="Rectangle 3"/>
          <p:cNvSpPr>
            <a:spLocks noChangeArrowheads="1"/>
          </p:cNvSpPr>
          <p:nvPr/>
        </p:nvSpPr>
        <p:spPr bwMode="hidden">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4"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444501" y="6378339"/>
            <a:ext cx="11303000" cy="162912"/>
          </a:xfrm>
          <a:prstGeom prst="rect">
            <a:avLst/>
          </a:prstGeom>
        </p:spPr>
      </p:pic>
      <p:sp>
        <p:nvSpPr>
          <p:cNvPr id="12"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319618" y="1344168"/>
            <a:ext cx="11438467"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Tree>
  </p:cSld>
  <p:clrMapOvr>
    <a:masterClrMapping/>
  </p:clrMapOvr>
  <p:transition>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319628" y="1339745"/>
            <a:ext cx="5496566"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3"/>
          <p:cNvSpPr>
            <a:spLocks noGrp="1"/>
          </p:cNvSpPr>
          <p:nvPr>
            <p:ph type="body" sz="quarter" idx="11"/>
          </p:nvPr>
        </p:nvSpPr>
        <p:spPr>
          <a:xfrm>
            <a:off x="6275719" y="1339745"/>
            <a:ext cx="5496566"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Tree>
  </p:cSld>
  <p:clrMapOvr>
    <a:masterClrMapping/>
  </p:clrMapOvr>
  <p:transition>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621" y="1339745"/>
            <a:ext cx="5471582"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12" name="Text Placeholder 11"/>
          <p:cNvSpPr>
            <a:spLocks noGrp="1"/>
          </p:cNvSpPr>
          <p:nvPr>
            <p:ph type="body" sz="quarter" idx="11" hasCustomPrompt="1"/>
          </p:nvPr>
        </p:nvSpPr>
        <p:spPr>
          <a:xfrm>
            <a:off x="6961632" y="1747690"/>
            <a:ext cx="4315968" cy="646331"/>
          </a:xfrm>
        </p:spPr>
        <p:txBody>
          <a:bodyPr>
            <a:no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endParaRPr lang="en-US" dirty="0"/>
          </a:p>
        </p:txBody>
      </p:sp>
      <p:sp>
        <p:nvSpPr>
          <p:cNvPr id="14"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13"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endParaRPr lang="en-US" dirty="0"/>
          </a:p>
        </p:txBody>
      </p:sp>
      <p:sp>
        <p:nvSpPr>
          <p:cNvPr id="20" name="Text Placeholder 19"/>
          <p:cNvSpPr>
            <a:spLocks noGrp="1"/>
          </p:cNvSpPr>
          <p:nvPr>
            <p:ph type="body" sz="quarter" idx="14" hasCustomPrompt="1"/>
          </p:nvPr>
        </p:nvSpPr>
        <p:spPr>
          <a:xfrm>
            <a:off x="7112001" y="4876800"/>
            <a:ext cx="42672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endParaRPr lang="en-US" dirty="0"/>
          </a:p>
        </p:txBody>
      </p:sp>
      <p:pic>
        <p:nvPicPr>
          <p:cNvPr id="9" name="Picture 8"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10"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dirty="0"/>
              <a:t>Click to edit Master title style</a:t>
            </a:r>
            <a:endParaRPr lang="en-US" dirty="0"/>
          </a:p>
        </p:txBody>
      </p:sp>
    </p:spTree>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70" y="295275"/>
            <a:ext cx="5498592"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endParaRPr lang="en-US" dirty="0"/>
          </a:p>
        </p:txBody>
      </p:sp>
      <p:sp>
        <p:nvSpPr>
          <p:cNvPr id="9" name="Text Placeholder 8"/>
          <p:cNvSpPr>
            <a:spLocks noGrp="1"/>
          </p:cNvSpPr>
          <p:nvPr>
            <p:ph type="body" sz="quarter" idx="11" hasCustomPrompt="1"/>
          </p:nvPr>
        </p:nvSpPr>
        <p:spPr>
          <a:xfrm>
            <a:off x="292608" y="1600200"/>
            <a:ext cx="5522976" cy="4526280"/>
          </a:xfrm>
        </p:spPr>
        <p:txBody>
          <a:bodyPr/>
          <a:lstStyle>
            <a:lvl1pPr marL="0" indent="0">
              <a:buNone/>
              <a:defRPr>
                <a:solidFill>
                  <a:schemeClr val="tx2"/>
                </a:solidFill>
                <a:latin typeface="+mj-lt"/>
              </a:defRPr>
            </a:lvl1pPr>
            <a:lvl2pPr marL="635000" indent="-228600">
              <a:buClr>
                <a:schemeClr val="accent5"/>
              </a:buClr>
              <a:buFont typeface="Arial" panose="020B0604020202020204" pitchFamily="34" charset="0"/>
              <a:buChar char="•"/>
              <a:defRPr>
                <a:solidFill>
                  <a:schemeClr val="tx2"/>
                </a:solidFill>
                <a:latin typeface="+mj-lt"/>
              </a:defRPr>
            </a:lvl2pPr>
          </a:lstStyle>
          <a:p>
            <a:pPr lvl="0"/>
            <a:r>
              <a:rPr lang="en-US" dirty="0"/>
              <a:t>Body copy uses sentence capital letters only, size 20, left aligned</a:t>
            </a:r>
            <a:endParaRPr lang="en-US" dirty="0"/>
          </a:p>
          <a:p>
            <a:pPr lvl="1"/>
            <a:r>
              <a:rPr lang="en-US" dirty="0"/>
              <a:t>Sub-bullets are size 18 </a:t>
            </a:r>
            <a:br>
              <a:rPr lang="en-US" dirty="0"/>
            </a:br>
            <a:r>
              <a:rPr lang="en-US" dirty="0"/>
              <a:t>and indented</a:t>
            </a:r>
            <a:endParaRPr lang="en-US" dirty="0"/>
          </a:p>
          <a:p>
            <a:pPr lvl="1"/>
            <a:r>
              <a:rPr lang="en-US" dirty="0"/>
              <a:t>Hyperlink: www.cisco.com </a:t>
            </a:r>
            <a:endParaRPr lang="en-US" dirty="0"/>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endParaRPr lang="en-US" dirty="0"/>
          </a:p>
        </p:txBody>
      </p:sp>
      <p:sp>
        <p:nvSpPr>
          <p:cNvPr id="12" name="Text Placeholder 11"/>
          <p:cNvSpPr>
            <a:spLocks noGrp="1"/>
          </p:cNvSpPr>
          <p:nvPr>
            <p:ph type="body" sz="quarter" idx="12" hasCustomPrompt="1"/>
          </p:nvPr>
        </p:nvSpPr>
        <p:spPr>
          <a:xfrm>
            <a:off x="6425185" y="1600200"/>
            <a:ext cx="5340096"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anose="020B0604020202020204" pitchFamily="34" charset="0"/>
              <a:buChar char="•"/>
              <a:defRPr>
                <a:solidFill>
                  <a:schemeClr val="accent1"/>
                </a:solidFill>
                <a:latin typeface="+mj-lt"/>
              </a:defRPr>
            </a:lvl2pPr>
          </a:lstStyle>
          <a:p>
            <a:pPr lvl="0"/>
            <a:r>
              <a:rPr lang="en-US" dirty="0"/>
              <a:t>Body copy uses sentence capital letters only, size 20, left aligned</a:t>
            </a:r>
            <a:endParaRPr lang="en-US" dirty="0"/>
          </a:p>
          <a:p>
            <a:pPr lvl="1"/>
            <a:r>
              <a:rPr lang="en-US" dirty="0"/>
              <a:t>Sub-bullets are size 18 </a:t>
            </a:r>
            <a:br>
              <a:rPr lang="en-US" dirty="0"/>
            </a:br>
            <a:r>
              <a:rPr lang="en-US" dirty="0"/>
              <a:t>and indented</a:t>
            </a:r>
            <a:endParaRPr lang="en-US" dirty="0"/>
          </a:p>
          <a:p>
            <a:pPr lvl="1"/>
            <a:r>
              <a:rPr lang="en-US" dirty="0"/>
              <a:t>Hyperlink: www.cisco.com </a:t>
            </a:r>
            <a:endParaRPr lang="en-US" dirty="0"/>
          </a:p>
          <a:p>
            <a:pPr lvl="0"/>
            <a:r>
              <a:rPr lang="en-US" dirty="0"/>
              <a:t>Use Cisco highlight color, bold, or both when emphasizing words, do not italicize; use yellow on the black template and red for the white template</a:t>
            </a:r>
            <a:endParaRPr lang="en-US" dirty="0"/>
          </a:p>
        </p:txBody>
      </p:sp>
      <p:sp>
        <p:nvSpPr>
          <p:cNvPr id="22" name="Rectangle 5"/>
          <p:cNvSpPr>
            <a:spLocks noChangeArrowheads="1"/>
          </p:cNvSpPr>
          <p:nvPr/>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
        <p:nvSpPr>
          <p:cNvPr id="16" name="Text Placeholder 15"/>
          <p:cNvSpPr>
            <a:spLocks noGrp="1"/>
          </p:cNvSpPr>
          <p:nvPr>
            <p:ph type="body" sz="quarter" idx="13" hasCustomPrompt="1"/>
          </p:nvPr>
        </p:nvSpPr>
        <p:spPr>
          <a:xfrm>
            <a:off x="6441205" y="295275"/>
            <a:ext cx="5509682" cy="838200"/>
          </a:xfrm>
        </p:spPr>
        <p:txBody>
          <a:bodyPr lIns="82296" rIns="82296"/>
          <a:lstStyle>
            <a:lvl1pPr marL="0" indent="0" algn="l" defTabSz="914400" rtl="0" eaLnBrk="1" latinLnBrk="0" hangingPunct="1">
              <a:lnSpc>
                <a:spcPct val="80000"/>
              </a:lnSpc>
              <a:spcBef>
                <a:spcPct val="0"/>
              </a:spcBef>
              <a:buFontTx/>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lvl="0"/>
            <a:r>
              <a:rPr kumimoji="0" lang="en-US" sz="3600" b="0" i="0" u="none" strike="noStrike" kern="1200" cap="none" spc="-100" normalizeH="0" baseline="0" noProof="0" dirty="0">
                <a:ln>
                  <a:noFill/>
                </a:ln>
                <a:gradFill>
                  <a:gsLst>
                    <a:gs pos="0">
                      <a:srgbClr val="0096D6"/>
                    </a:gs>
                    <a:gs pos="44000">
                      <a:srgbClr val="01BBBB"/>
                    </a:gs>
                    <a:gs pos="100000">
                      <a:srgbClr val="008041"/>
                    </a:gs>
                  </a:gsLst>
                  <a:lin ang="48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rgbClr val="0096D6"/>
                    </a:gs>
                    <a:gs pos="44000">
                      <a:srgbClr val="01BBBB"/>
                    </a:gs>
                    <a:gs pos="100000">
                      <a:srgbClr val="008041"/>
                    </a:gs>
                  </a:gsLst>
                  <a:lin ang="48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rgbClr val="0096D6"/>
                    </a:gs>
                    <a:gs pos="44000">
                      <a:srgbClr val="01BBBB"/>
                    </a:gs>
                    <a:gs pos="100000">
                      <a:srgbClr val="008041"/>
                    </a:gs>
                  </a:gsLst>
                  <a:lin ang="4800000" scaled="0"/>
                </a:gradFill>
                <a:effectLst/>
                <a:uLnTx/>
                <a:uFillTx/>
                <a:latin typeface="+mj-lt"/>
                <a:ea typeface="+mj-ea"/>
                <a:cs typeface="+mj-cs"/>
              </a:rPr>
              <a:t>Title Right</a:t>
            </a:r>
            <a:endParaRPr lang="en-US" dirty="0"/>
          </a:p>
        </p:txBody>
      </p:sp>
      <p:pic>
        <p:nvPicPr>
          <p:cNvPr id="13" name="Picture 12"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14"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325969" y="1600206"/>
            <a:ext cx="3496733" cy="4391025"/>
          </a:xfrm>
        </p:spPr>
        <p:txBody>
          <a:bodyPr/>
          <a:lstStyle>
            <a:lvl1pPr>
              <a:defRPr>
                <a:solidFill>
                  <a:schemeClr val="tx2"/>
                </a:solidFill>
                <a:latin typeface="+mj-lt"/>
                <a:cs typeface="Arial" panose="020B0604020202020204" pitchFamily="34" charset="0"/>
              </a:defRPr>
            </a:lvl1pPr>
            <a:lvl2pPr>
              <a:defRPr>
                <a:latin typeface="+mj-lt"/>
                <a:cs typeface="Arial" panose="020B0604020202020204" pitchFamily="34" charset="0"/>
              </a:defRPr>
            </a:lvl2pPr>
            <a:lvl3pPr>
              <a:defRPr>
                <a:latin typeface="+mj-lt"/>
                <a:cs typeface="Arial" panose="020B0604020202020204" pitchFamily="34" charset="0"/>
              </a:defRPr>
            </a:lvl3pPr>
            <a:lvl4pPr>
              <a:defRPr>
                <a:latin typeface="+mj-lt"/>
                <a:cs typeface="Arial" panose="020B0604020202020204" pitchFamily="34" charset="0"/>
              </a:defRPr>
            </a:lvl4pPr>
            <a:lvl5pPr>
              <a:defRPr>
                <a:latin typeface="+mj-lt"/>
                <a:cs typeface="Arial" panose="020B0604020202020204" pitchFamily="34" charset="0"/>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14" name="Text Placeholder 12"/>
          <p:cNvSpPr>
            <a:spLocks noGrp="1"/>
          </p:cNvSpPr>
          <p:nvPr>
            <p:ph type="body" sz="quarter" idx="15"/>
          </p:nvPr>
        </p:nvSpPr>
        <p:spPr>
          <a:xfrm>
            <a:off x="4389976" y="1600200"/>
            <a:ext cx="3458633" cy="4362450"/>
          </a:xfrm>
        </p:spPr>
        <p:txBody>
          <a:bodyPr/>
          <a:lstStyle>
            <a:lvl1pPr>
              <a:defRPr>
                <a:solidFill>
                  <a:schemeClr val="accent2"/>
                </a:solidFill>
                <a:latin typeface="+mj-lt"/>
                <a:cs typeface="Arial" panose="020B0604020202020204" pitchFamily="34" charset="0"/>
              </a:defRPr>
            </a:lvl1pPr>
            <a:lvl2pPr>
              <a:defRPr>
                <a:latin typeface="+mj-lt"/>
                <a:cs typeface="Arial" panose="020B0604020202020204" pitchFamily="34" charset="0"/>
              </a:defRPr>
            </a:lvl2pPr>
            <a:lvl3pPr>
              <a:defRPr>
                <a:latin typeface="+mj-lt"/>
                <a:cs typeface="Arial" panose="020B0604020202020204" pitchFamily="34" charset="0"/>
              </a:defRPr>
            </a:lvl3pPr>
            <a:lvl4pPr>
              <a:defRPr>
                <a:latin typeface="+mj-lt"/>
                <a:cs typeface="Arial" panose="020B0604020202020204" pitchFamily="34" charset="0"/>
              </a:defRPr>
            </a:lvl4pPr>
            <a:lvl5pPr>
              <a:defRPr>
                <a:latin typeface="+mj-lt"/>
                <a:cs typeface="Arial" panose="020B0604020202020204" pitchFamily="34" charset="0"/>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15" name="Text Placeholder 12"/>
          <p:cNvSpPr>
            <a:spLocks noGrp="1"/>
          </p:cNvSpPr>
          <p:nvPr>
            <p:ph type="body" sz="quarter" idx="16"/>
          </p:nvPr>
        </p:nvSpPr>
        <p:spPr>
          <a:xfrm>
            <a:off x="8401053" y="1600207"/>
            <a:ext cx="3511549" cy="4333875"/>
          </a:xfrm>
        </p:spPr>
        <p:txBody>
          <a:bodyPr/>
          <a:lstStyle>
            <a:lvl1pPr>
              <a:defRPr>
                <a:solidFill>
                  <a:schemeClr val="accent2"/>
                </a:solidFill>
                <a:latin typeface="+mj-lt"/>
                <a:cs typeface="Arial" panose="020B0604020202020204" pitchFamily="34" charset="0"/>
              </a:defRPr>
            </a:lvl1pPr>
            <a:lvl2pPr>
              <a:defRPr>
                <a:latin typeface="+mj-lt"/>
                <a:cs typeface="Arial" panose="020B0604020202020204" pitchFamily="34" charset="0"/>
              </a:defRPr>
            </a:lvl2pPr>
            <a:lvl3pPr>
              <a:defRPr>
                <a:latin typeface="+mj-lt"/>
                <a:cs typeface="Arial" panose="020B0604020202020204" pitchFamily="34" charset="0"/>
              </a:defRPr>
            </a:lvl3pPr>
            <a:lvl4pPr>
              <a:defRPr>
                <a:latin typeface="+mj-lt"/>
                <a:cs typeface="Arial" panose="020B0604020202020204" pitchFamily="34" charset="0"/>
              </a:defRPr>
            </a:lvl4pPr>
            <a:lvl5pPr>
              <a:defRPr>
                <a:latin typeface="+mj-lt"/>
                <a:cs typeface="Arial" panose="020B0604020202020204" pitchFamily="34" charset="0"/>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21" name="Text Placeholder 20"/>
          <p:cNvSpPr>
            <a:spLocks noGrp="1" noChangeAspect="1"/>
          </p:cNvSpPr>
          <p:nvPr>
            <p:ph type="body" sz="quarter" idx="17"/>
          </p:nvPr>
        </p:nvSpPr>
        <p:spPr>
          <a:xfrm>
            <a:off x="292610"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anose="020B0604020202020204"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defRPr/>
            </a:pPr>
            <a:r>
              <a:rPr lang="en-US"/>
              <a:t>Click to edit Master text styles</a:t>
            </a:r>
            <a:endParaRPr lang="en-US"/>
          </a:p>
        </p:txBody>
      </p:sp>
      <p:sp>
        <p:nvSpPr>
          <p:cNvPr id="22" name="Text Placeholder 20"/>
          <p:cNvSpPr>
            <a:spLocks noGrp="1"/>
          </p:cNvSpPr>
          <p:nvPr>
            <p:ph type="body" sz="quarter" idx="18"/>
          </p:nvPr>
        </p:nvSpPr>
        <p:spPr>
          <a:xfrm>
            <a:off x="4340354"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anose="020B0604020202020204"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defRPr/>
            </a:pPr>
            <a:r>
              <a:rPr lang="en-US"/>
              <a:t>Click to edit Master text styles</a:t>
            </a:r>
            <a:endParaRPr lang="en-US"/>
          </a:p>
        </p:txBody>
      </p:sp>
      <p:sp>
        <p:nvSpPr>
          <p:cNvPr id="24" name="Text Placeholder 20"/>
          <p:cNvSpPr>
            <a:spLocks noGrp="1" noChangeAspect="1"/>
          </p:cNvSpPr>
          <p:nvPr>
            <p:ph type="body" sz="quarter" idx="19"/>
          </p:nvPr>
        </p:nvSpPr>
        <p:spPr>
          <a:xfrm>
            <a:off x="8364403"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anose="020B0604020202020204"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defRPr/>
            </a:pPr>
            <a:r>
              <a:rPr lang="en-US"/>
              <a:t>Click to edit Master text styles</a:t>
            </a:r>
            <a:endParaRPr lang="en-US"/>
          </a:p>
        </p:txBody>
      </p:sp>
    </p:spTree>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329296" y="439710"/>
            <a:ext cx="11422992"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endParaRPr lang="en-US" dirty="0"/>
          </a:p>
        </p:txBody>
      </p:sp>
      <p:sp>
        <p:nvSpPr>
          <p:cNvPr id="36" name="Chart Placeholder 35"/>
          <p:cNvSpPr>
            <a:spLocks noGrp="1"/>
          </p:cNvSpPr>
          <p:nvPr>
            <p:ph type="chart" sz="quarter" idx="10" hasCustomPrompt="1"/>
          </p:nvPr>
        </p:nvSpPr>
        <p:spPr>
          <a:xfrm>
            <a:off x="479686" y="1476375"/>
            <a:ext cx="11252615" cy="4305300"/>
          </a:xfrm>
        </p:spPr>
        <p:txBody>
          <a:bodyPr anchor="ctr" anchorCtr="1"/>
          <a:lstStyle>
            <a:lvl1pPr>
              <a:buNone/>
              <a:defRPr>
                <a:latin typeface="+mj-lt"/>
              </a:defRPr>
            </a:lvl1pPr>
          </a:lstStyle>
          <a:p>
            <a:r>
              <a:rPr lang="en-US" dirty="0"/>
              <a:t>Click icon to add chart</a:t>
            </a:r>
            <a:endParaRPr lang="en-US" dirty="0"/>
          </a:p>
        </p:txBody>
      </p:sp>
      <p:sp>
        <p:nvSpPr>
          <p:cNvPr id="4" name="Text Placeholder 9"/>
          <p:cNvSpPr>
            <a:spLocks noGrp="1"/>
          </p:cNvSpPr>
          <p:nvPr>
            <p:ph type="body" sz="quarter" idx="11" hasCustomPrompt="1"/>
          </p:nvPr>
        </p:nvSpPr>
        <p:spPr>
          <a:xfrm>
            <a:off x="332623" y="6062130"/>
            <a:ext cx="9948333" cy="276999"/>
          </a:xfrm>
        </p:spPr>
        <p:txBody>
          <a:bodyPr wrap="square" anchor="b" anchorCtr="0">
            <a:noAutofit/>
          </a:bodyPr>
          <a:lstStyle>
            <a:lvl1pPr algn="l" defTabSz="805180">
              <a:lnSpc>
                <a:spcPct val="100000"/>
              </a:lnSpc>
              <a:spcBef>
                <a:spcPct val="50000"/>
              </a:spcBef>
              <a:buNone/>
              <a:defRPr sz="1200">
                <a:solidFill>
                  <a:schemeClr val="bg1">
                    <a:lumMod val="50000"/>
                  </a:schemeClr>
                </a:solidFill>
                <a:latin typeface="+mj-lt"/>
              </a:defRPr>
            </a:lvl1pPr>
            <a:lvl2pPr>
              <a:buFont typeface="Arial" panose="020B0604020202020204" pitchFamily="34" charset="0"/>
              <a:buNone/>
              <a:defRPr sz="1400"/>
            </a:lvl2pPr>
            <a:lvl3pPr>
              <a:buFont typeface="Arial" panose="020B0604020202020204" pitchFamily="34" charset="0"/>
              <a:buNone/>
              <a:defRPr sz="1400"/>
            </a:lvl3pPr>
            <a:lvl4pPr>
              <a:buFont typeface="Arial" panose="020B0604020202020204" pitchFamily="34" charset="0"/>
              <a:buNone/>
              <a:defRPr sz="1400"/>
            </a:lvl4pPr>
            <a:lvl5pPr>
              <a:buFont typeface="Arial" panose="020B0604020202020204" pitchFamily="34" charset="0"/>
              <a:buNone/>
              <a:defRPr sz="1400"/>
            </a:lvl5pPr>
          </a:lstStyle>
          <a:p>
            <a:pPr lvl="0"/>
            <a:r>
              <a:rPr lang="en-US" dirty="0"/>
              <a:t>Source: Placeholder for Notes Is 12 Points</a:t>
            </a:r>
            <a:endParaRPr lang="en-US" dirty="0"/>
          </a:p>
        </p:txBody>
      </p:sp>
    </p:spTree>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69" y="5430244"/>
            <a:ext cx="11411597"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endParaRPr lang="en-US" dirty="0"/>
          </a:p>
        </p:txBody>
      </p:sp>
      <p:sp>
        <p:nvSpPr>
          <p:cNvPr id="4" name="Text Placeholder 3"/>
          <p:cNvSpPr>
            <a:spLocks noGrp="1"/>
          </p:cNvSpPr>
          <p:nvPr>
            <p:ph type="body" sz="quarter" idx="10" hasCustomPrompt="1"/>
          </p:nvPr>
        </p:nvSpPr>
        <p:spPr>
          <a:xfrm>
            <a:off x="329184" y="1600200"/>
            <a:ext cx="5340096" cy="3749040"/>
          </a:xfrm>
        </p:spPr>
        <p:txBody>
          <a:bodyPr anchor="ctr" anchorCtr="0">
            <a:no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endParaRPr lang="en-US" dirty="0"/>
          </a:p>
        </p:txBody>
      </p:sp>
      <p:sp>
        <p:nvSpPr>
          <p:cNvPr id="6" name="Picture Placeholder 5"/>
          <p:cNvSpPr>
            <a:spLocks noGrp="1"/>
          </p:cNvSpPr>
          <p:nvPr>
            <p:ph type="pic" sz="quarter" idx="11" hasCustomPrompt="1"/>
          </p:nvPr>
        </p:nvSpPr>
        <p:spPr>
          <a:xfrm>
            <a:off x="6498336" y="1947672"/>
            <a:ext cx="4572000" cy="2990088"/>
          </a:xfrm>
        </p:spPr>
        <p:txBody>
          <a:bodyPr anchor="ctr" anchorCtr="1"/>
          <a:lstStyle>
            <a:lvl1pPr algn="ctr">
              <a:buFontTx/>
              <a:buNone/>
              <a:defRPr>
                <a:latin typeface="+mj-lt"/>
              </a:defRPr>
            </a:lvl1pPr>
          </a:lstStyle>
          <a:p>
            <a:r>
              <a:rPr lang="en-US" dirty="0"/>
              <a:t>Insert photo here</a:t>
            </a:r>
            <a:endParaRPr lang="en-US" dirty="0"/>
          </a:p>
        </p:txBody>
      </p:sp>
    </p:spTree>
  </p:cSld>
  <p:clrMapOvr>
    <a:masterClrMapping/>
  </p:clrMapOvr>
  <p:transition>
    <p:wipe dir="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69" y="5430244"/>
            <a:ext cx="11411597"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endParaRPr lang="en-US" dirty="0"/>
          </a:p>
        </p:txBody>
      </p:sp>
    </p:spTree>
  </p:cSld>
  <p:clrMapOvr>
    <a:masterClrMapping/>
  </p:clrMapOvr>
  <p:transition>
    <p:wipe dir="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20270" y="5842651"/>
            <a:ext cx="10816168" cy="384175"/>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endParaRPr lang="en-US" dirty="0"/>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2609" y="649224"/>
            <a:ext cx="10816167" cy="4480560"/>
          </a:xfrm>
        </p:spPr>
        <p:txBody>
          <a:bodyPr/>
          <a:lstStyle>
            <a:lvl1pPr marL="233680" indent="-233680" algn="l" defTabSz="914400" rtl="0" eaLnBrk="1" latinLnBrk="0" hangingPunct="1">
              <a:lnSpc>
                <a:spcPct val="80000"/>
              </a:lnSpc>
              <a:spcBef>
                <a:spcPct val="0"/>
              </a:spcBef>
              <a:buClr>
                <a:schemeClr val="tx1"/>
              </a:buClr>
              <a:buFont typeface="Arial" panose="020B0604020202020204" pitchFamily="34" charset="0"/>
              <a:buChar char="“"/>
              <a:defRPr lang="en-US" sz="54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endParaRPr lang="en-US" dirty="0"/>
          </a:p>
        </p:txBody>
      </p:sp>
      <p:sp>
        <p:nvSpPr>
          <p:cNvPr id="49" name="Rectangle 3"/>
          <p:cNvSpPr>
            <a:spLocks noChangeArrowheads="1"/>
          </p:cNvSpPr>
          <p:nvPr/>
        </p:nvSpPr>
        <p:spPr bwMode="hidden">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89812" y="6355844"/>
            <a:ext cx="11592393"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 name="Title 1"/>
          <p:cNvSpPr>
            <a:spLocks noGrp="1"/>
          </p:cNvSpPr>
          <p:nvPr>
            <p:ph type="title" hasCustomPrompt="1"/>
          </p:nvPr>
        </p:nvSpPr>
        <p:spPr>
          <a:xfrm>
            <a:off x="306270" y="1918741"/>
            <a:ext cx="5489928"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endParaRPr lang="en-US" dirty="0"/>
          </a:p>
        </p:txBody>
      </p:sp>
      <p:sp>
        <p:nvSpPr>
          <p:cNvPr id="9" name="Text Placeholder 3"/>
          <p:cNvSpPr>
            <a:spLocks noGrp="1"/>
          </p:cNvSpPr>
          <p:nvPr>
            <p:ph type="body" sz="quarter" idx="11" hasCustomPrompt="1"/>
          </p:nvPr>
        </p:nvSpPr>
        <p:spPr>
          <a:xfrm>
            <a:off x="6563360" y="310896"/>
            <a:ext cx="5193792"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5922580" y="777667"/>
            <a:ext cx="119092"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_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06270" y="1918741"/>
            <a:ext cx="5489928"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endParaRPr lang="en-US" dirty="0"/>
          </a:p>
        </p:txBody>
      </p:sp>
      <p:sp>
        <p:nvSpPr>
          <p:cNvPr id="9" name="Text Placeholder 3"/>
          <p:cNvSpPr>
            <a:spLocks noGrp="1"/>
          </p:cNvSpPr>
          <p:nvPr>
            <p:ph type="body" sz="quarter" idx="11" hasCustomPrompt="1"/>
          </p:nvPr>
        </p:nvSpPr>
        <p:spPr>
          <a:xfrm>
            <a:off x="6563360" y="310896"/>
            <a:ext cx="5193792"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endParaRPr lang="en-US" dirty="0"/>
          </a:p>
        </p:txBody>
      </p:sp>
    </p:spTree>
  </p:cSld>
  <p:clrMapOvr>
    <a:masterClrMapping/>
  </p:clrMapOvr>
  <p:transition>
    <p:wipe dir="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15187" y="4279408"/>
            <a:ext cx="6246489" cy="384175"/>
          </a:xfrm>
        </p:spPr>
        <p:txBody>
          <a:bodyPr vert="horz" lIns="91440" tIns="45720" rIns="91440" bIns="45720" rtlCol="0">
            <a:noAutofit/>
          </a:bodyPr>
          <a:lstStyle>
            <a:lvl1pPr marL="0" indent="0" algn="l"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anose="020B0604020202020204" pitchFamily="34" charset="0"/>
              <a:buNone/>
            </a:pPr>
            <a:r>
              <a:rPr lang="en-US" dirty="0"/>
              <a:t>Presenter Name and Title Go Here</a:t>
            </a:r>
            <a:endParaRPr lang="en-US" dirty="0"/>
          </a:p>
        </p:txBody>
      </p:sp>
      <p:grpSp>
        <p:nvGrpSpPr>
          <p:cNvPr id="4" name="Group 38"/>
          <p:cNvGrpSpPr/>
          <p:nvPr userDrawn="1"/>
        </p:nvGrpSpPr>
        <p:grpSpPr>
          <a:xfrm>
            <a:off x="455094" y="311164"/>
            <a:ext cx="1211156"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11" name="Freeform 10"/>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12" name="Freeform 11"/>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14" name="Freeform 13"/>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15" name="Freeform 14"/>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16" name="Freeform 15"/>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17" name="Freeform 16"/>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18" name="Freeform 17"/>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19" name="Freeform 18"/>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20" name="Freeform 19"/>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21" name="Freeform 20"/>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22" name="Freeform 21"/>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23" name="Freeform 22"/>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78268" y="3282696"/>
            <a:ext cx="6283409"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endParaRPr lang="en-US" dirty="0"/>
          </a:p>
        </p:txBody>
      </p:sp>
      <p:sp>
        <p:nvSpPr>
          <p:cNvPr id="49" name="Rectangle 3"/>
          <p:cNvSpPr>
            <a:spLocks noChangeArrowheads="1"/>
          </p:cNvSpPr>
          <p:nvPr/>
        </p:nvSpPr>
        <p:spPr bwMode="hidden">
          <a:xfrm>
            <a:off x="1" y="0"/>
            <a:ext cx="12192000" cy="177800"/>
          </a:xfrm>
          <a:prstGeom prst="rect">
            <a:avLst/>
          </a:prstGeom>
          <a:solidFill>
            <a:schemeClr val="bg2"/>
          </a:solidFill>
          <a:ln w="25400" algn="ctr">
            <a:noFill/>
            <a:miter lim="800000"/>
          </a:ln>
          <a:effectLst/>
        </p:spPr>
        <p:txBody>
          <a:bodyPr wrap="none" anchor="ctr"/>
          <a:lstStyle/>
          <a:p>
            <a:endParaRPr lang="en-US" sz="3200" dirty="0">
              <a:latin typeface="+mj-lt"/>
            </a:endParaRPr>
          </a:p>
        </p:txBody>
      </p:sp>
      <p:sp>
        <p:nvSpPr>
          <p:cNvPr id="31" name="Picture Placeholder 30"/>
          <p:cNvSpPr>
            <a:spLocks noGrp="1"/>
          </p:cNvSpPr>
          <p:nvPr>
            <p:ph type="pic" sz="quarter" idx="10" hasCustomPrompt="1"/>
          </p:nvPr>
        </p:nvSpPr>
        <p:spPr>
          <a:xfrm>
            <a:off x="7387177" y="1917700"/>
            <a:ext cx="3568700" cy="2889250"/>
          </a:xfrm>
        </p:spPr>
        <p:txBody>
          <a:bodyPr anchor="ctr" anchorCtr="1"/>
          <a:lstStyle>
            <a:lvl1pPr algn="ctr">
              <a:defRPr>
                <a:latin typeface="+mj-lt"/>
              </a:defRPr>
            </a:lvl1pPr>
          </a:lstStyle>
          <a:p>
            <a:r>
              <a:rPr lang="en-US" dirty="0"/>
              <a:t>Insert photo here</a:t>
            </a:r>
            <a:endParaRPr lang="en-US" dirty="0"/>
          </a:p>
        </p:txBody>
      </p:sp>
    </p:spTree>
  </p:cSld>
  <p:clrMapOvr>
    <a:masterClrMapping/>
  </p:clrMapOvr>
  <p:transition>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6933" y="6141736"/>
            <a:ext cx="12208933"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9" name="Rounded Rectangle 8"/>
          <p:cNvSpPr/>
          <p:nvPr userDrawn="1"/>
        </p:nvSpPr>
        <p:spPr>
          <a:xfrm>
            <a:off x="2431332" y="-3578087"/>
            <a:ext cx="230632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0" name="Rounded Rectangle 9"/>
          <p:cNvSpPr/>
          <p:nvPr userDrawn="1"/>
        </p:nvSpPr>
        <p:spPr>
          <a:xfrm>
            <a:off x="0" y="-645215"/>
            <a:ext cx="230632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1" name="Rounded Rectangle 10"/>
          <p:cNvSpPr/>
          <p:nvPr userDrawn="1"/>
        </p:nvSpPr>
        <p:spPr>
          <a:xfrm rot="10800000">
            <a:off x="1351723" y="-645215"/>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12" name="Rounded Rectangle 11"/>
          <p:cNvSpPr/>
          <p:nvPr/>
        </p:nvSpPr>
        <p:spPr>
          <a:xfrm>
            <a:off x="8500827" y="1711187"/>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3" name="Rounded Rectangle 12"/>
          <p:cNvSpPr/>
          <p:nvPr/>
        </p:nvSpPr>
        <p:spPr>
          <a:xfrm>
            <a:off x="10807269" y="834887"/>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4" name="Rounded Rectangle 13"/>
          <p:cNvSpPr/>
          <p:nvPr/>
        </p:nvSpPr>
        <p:spPr>
          <a:xfrm rot="10800000">
            <a:off x="4048097" y="-3377648"/>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 name="Title 1"/>
          <p:cNvSpPr>
            <a:spLocks noGrp="1"/>
          </p:cNvSpPr>
          <p:nvPr>
            <p:ph type="title" hasCustomPrompt="1"/>
          </p:nvPr>
        </p:nvSpPr>
        <p:spPr>
          <a:xfrm>
            <a:off x="316992" y="484648"/>
            <a:ext cx="11673504" cy="4372131"/>
          </a:xfrm>
        </p:spPr>
        <p:txBody>
          <a:bodyPr anchor="b" anchorCtr="0"/>
          <a:lstStyle>
            <a:lvl1pPr marL="228600" indent="-228600">
              <a:buFont typeface="Arial" panose="020B0604020202020204" pitchFamily="34" charset="0"/>
              <a:buChar char="“"/>
              <a:defRPr sz="6000" spc="0" baseline="0">
                <a:solidFill>
                  <a:schemeClr val="bg1"/>
                </a:solidFill>
                <a:latin typeface="+mj-lt"/>
              </a:defRPr>
            </a:lvl1pPr>
          </a:lstStyle>
          <a:p>
            <a:r>
              <a:rPr lang="en-US" dirty="0"/>
              <a:t>Click to edit Master</a:t>
            </a:r>
            <a:br>
              <a:rPr lang="en-US" dirty="0"/>
            </a:br>
            <a:r>
              <a:rPr lang="en-US" dirty="0"/>
              <a:t>title style”</a:t>
            </a:r>
            <a:endParaRPr lang="en-US" dirty="0"/>
          </a:p>
        </p:txBody>
      </p:sp>
      <p:sp>
        <p:nvSpPr>
          <p:cNvPr id="28" name="Rectangle 5"/>
          <p:cNvSpPr>
            <a:spLocks noChangeArrowheads="1"/>
          </p:cNvSpPr>
          <p:nvPr/>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19"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7" name="Text Placeholder 4"/>
          <p:cNvSpPr>
            <a:spLocks noGrp="1"/>
          </p:cNvSpPr>
          <p:nvPr>
            <p:ph type="body" sz="quarter" idx="11" hasCustomPrompt="1"/>
          </p:nvPr>
        </p:nvSpPr>
        <p:spPr>
          <a:xfrm>
            <a:off x="613666" y="5358903"/>
            <a:ext cx="11432913"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anose="020B0604020202020204" pitchFamily="34" charset="0"/>
              <a:buNone/>
            </a:pPr>
            <a:r>
              <a:rPr lang="en-US" dirty="0"/>
              <a:t>Source</a:t>
            </a:r>
            <a:endParaRPr lang="en-US" dirty="0"/>
          </a:p>
        </p:txBody>
      </p:sp>
      <p:sp>
        <p:nvSpPr>
          <p:cNvPr id="21"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29" name="Rectangle 28"/>
          <p:cNvSpPr/>
          <p:nvPr/>
        </p:nvSpPr>
        <p:spPr>
          <a:xfrm>
            <a:off x="2522500" y="795528"/>
            <a:ext cx="713232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3" name="Rectangle 22"/>
          <p:cNvSpPr/>
          <p:nvPr userDrawn="1"/>
        </p:nvSpPr>
        <p:spPr>
          <a:xfrm>
            <a:off x="2522501" y="4794352"/>
            <a:ext cx="7130069"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2533651" y="795528"/>
            <a:ext cx="7105651"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endParaRPr lang="en-US" dirty="0"/>
          </a:p>
        </p:txBody>
      </p:sp>
      <p:sp>
        <p:nvSpPr>
          <p:cNvPr id="11" name="Title 10"/>
          <p:cNvSpPr>
            <a:spLocks noGrp="1"/>
          </p:cNvSpPr>
          <p:nvPr>
            <p:ph type="title"/>
          </p:nvPr>
        </p:nvSpPr>
        <p:spPr>
          <a:xfrm>
            <a:off x="2754494" y="4873438"/>
            <a:ext cx="6765427" cy="838200"/>
          </a:xfrm>
        </p:spPr>
        <p:txBody>
          <a:bodyPr anchor="ctr"/>
          <a:lstStyle>
            <a:lvl1pPr>
              <a:defRPr sz="2600">
                <a:latin typeface="+mj-lt"/>
              </a:defRPr>
            </a:lvl1pPr>
          </a:lstStyle>
          <a:p>
            <a:r>
              <a:rPr lang="en-US"/>
              <a:t>Click to edit Master title style</a:t>
            </a:r>
            <a:endParaRPr lang="en-US" dirty="0"/>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8"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9"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32" name="Rectangle 31"/>
          <p:cNvSpPr/>
          <p:nvPr/>
        </p:nvSpPr>
        <p:spPr>
          <a:xfrm>
            <a:off x="451106" y="310896"/>
            <a:ext cx="4364736"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451106" y="310896"/>
            <a:ext cx="4364736"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9" name="Title 8"/>
          <p:cNvSpPr>
            <a:spLocks noGrp="1"/>
          </p:cNvSpPr>
          <p:nvPr>
            <p:ph type="title" hasCustomPrompt="1"/>
          </p:nvPr>
        </p:nvSpPr>
        <p:spPr>
          <a:xfrm>
            <a:off x="306271" y="3429000"/>
            <a:ext cx="9345731" cy="1421928"/>
          </a:xfrm>
        </p:spPr>
        <p:txBody>
          <a:bodyPr anchor="t">
            <a:noAutofit/>
          </a:bodyPr>
          <a:lstStyle>
            <a:lvl1pPr marL="0" marR="0" indent="0" algn="l" defTabSz="914400" rtl="0" eaLnBrk="1" fontAlgn="auto" latinLnBrk="0" hangingPunct="1">
              <a:lnSpc>
                <a:spcPct val="80000"/>
              </a:lnSpc>
              <a:spcBef>
                <a:spcPct val="0"/>
              </a:spcBef>
              <a:spcAft>
                <a:spcPts val="0"/>
              </a:spcAft>
              <a:buClrTx/>
              <a:buSzTx/>
              <a:buFontTx/>
              <a:buNone/>
              <a:defRPr sz="5400">
                <a:solidFill>
                  <a:schemeClr val="bg1"/>
                </a:solidFill>
                <a:latin typeface="+mj-lt"/>
              </a:defRPr>
            </a:lvl1pPr>
          </a:lstStyle>
          <a:p>
            <a:r>
              <a:rPr lang="en-US" dirty="0"/>
              <a:t>Large photo </a:t>
            </a:r>
            <a:br>
              <a:rPr lang="en-US" dirty="0"/>
            </a:br>
            <a:r>
              <a:rPr lang="en-US" dirty="0"/>
              <a:t>caption here.</a:t>
            </a:r>
            <a:endParaRPr lang="en-US" dirty="0"/>
          </a:p>
        </p:txBody>
      </p:sp>
      <p:sp>
        <p:nvSpPr>
          <p:cNvPr id="6"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showMasterSp="0">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0" name="Rectangle 39"/>
          <p:cNvSpPr/>
          <p:nvPr/>
        </p:nvSpPr>
        <p:spPr>
          <a:xfrm>
            <a:off x="6656832" y="859536"/>
            <a:ext cx="4840224"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6656832" y="859536"/>
            <a:ext cx="4840224"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endParaRPr lang="en-US" dirty="0"/>
          </a:p>
        </p:txBody>
      </p:sp>
      <p:sp>
        <p:nvSpPr>
          <p:cNvPr id="9" name="Title 8"/>
          <p:cNvSpPr>
            <a:spLocks noGrp="1"/>
          </p:cNvSpPr>
          <p:nvPr>
            <p:ph type="title"/>
          </p:nvPr>
        </p:nvSpPr>
        <p:spPr>
          <a:xfrm>
            <a:off x="306271" y="728988"/>
            <a:ext cx="5799891" cy="1089529"/>
          </a:xfrm>
        </p:spPr>
        <p:txBody>
          <a:bodyPr anchor="t">
            <a:noAutofit/>
          </a:bodyPr>
          <a:lstStyle>
            <a:lvl1pPr>
              <a:lnSpc>
                <a:spcPct val="90000"/>
              </a:lnSpc>
              <a:defRPr>
                <a:solidFill>
                  <a:schemeClr val="bg1"/>
                </a:solidFill>
                <a:latin typeface="+mj-lt"/>
              </a:defRPr>
            </a:lvl1pPr>
          </a:lstStyle>
          <a:p>
            <a:r>
              <a:rPr lang="en-US"/>
              <a:t>Click to edit Master title style</a:t>
            </a:r>
            <a:endParaRPr lang="en-US" dirty="0"/>
          </a:p>
        </p:txBody>
      </p:sp>
      <p:sp>
        <p:nvSpPr>
          <p:cNvPr id="6"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8" name="Rectangle 47"/>
          <p:cNvSpPr/>
          <p:nvPr/>
        </p:nvSpPr>
        <p:spPr>
          <a:xfrm>
            <a:off x="4891618" y="311149"/>
            <a:ext cx="4357514"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9" name="Picture Placeholder 25"/>
          <p:cNvSpPr>
            <a:spLocks noGrp="1"/>
          </p:cNvSpPr>
          <p:nvPr>
            <p:ph type="pic" sz="quarter" idx="11" hasCustomPrompt="1"/>
          </p:nvPr>
        </p:nvSpPr>
        <p:spPr>
          <a:xfrm>
            <a:off x="4891995" y="311149"/>
            <a:ext cx="4357148"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29" name="Rectangle 28"/>
          <p:cNvSpPr/>
          <p:nvPr/>
        </p:nvSpPr>
        <p:spPr>
          <a:xfrm>
            <a:off x="446619" y="311149"/>
            <a:ext cx="434481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427766" y="311149"/>
            <a:ext cx="4363668"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50" name="Rectangle 49"/>
          <p:cNvSpPr/>
          <p:nvPr/>
        </p:nvSpPr>
        <p:spPr>
          <a:xfrm>
            <a:off x="9349317" y="311151"/>
            <a:ext cx="2408766"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1" name="Picture Placeholder 25"/>
          <p:cNvSpPr>
            <a:spLocks noGrp="1"/>
          </p:cNvSpPr>
          <p:nvPr>
            <p:ph type="pic" sz="quarter" idx="12" hasCustomPrompt="1"/>
          </p:nvPr>
        </p:nvSpPr>
        <p:spPr>
          <a:xfrm>
            <a:off x="9349328" y="311151"/>
            <a:ext cx="2408764"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52" name="Rectangle 51"/>
          <p:cNvSpPr/>
          <p:nvPr/>
        </p:nvSpPr>
        <p:spPr>
          <a:xfrm>
            <a:off x="446628" y="3028951"/>
            <a:ext cx="3335953"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3" name="Picture Placeholder 25"/>
          <p:cNvSpPr>
            <a:spLocks noGrp="1"/>
          </p:cNvSpPr>
          <p:nvPr>
            <p:ph type="pic" sz="quarter" idx="13" hasCustomPrompt="1"/>
          </p:nvPr>
        </p:nvSpPr>
        <p:spPr>
          <a:xfrm>
            <a:off x="427765" y="3028951"/>
            <a:ext cx="335480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54" name="Rectangle 53"/>
          <p:cNvSpPr/>
          <p:nvPr/>
        </p:nvSpPr>
        <p:spPr>
          <a:xfrm>
            <a:off x="3881969" y="3028951"/>
            <a:ext cx="5367166"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5" name="Picture Placeholder 25"/>
          <p:cNvSpPr>
            <a:spLocks noGrp="1"/>
          </p:cNvSpPr>
          <p:nvPr>
            <p:ph type="pic" sz="quarter" idx="14" hasCustomPrompt="1"/>
          </p:nvPr>
        </p:nvSpPr>
        <p:spPr>
          <a:xfrm>
            <a:off x="3877779" y="3028951"/>
            <a:ext cx="537135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56" name="Rectangle 55"/>
          <p:cNvSpPr/>
          <p:nvPr/>
        </p:nvSpPr>
        <p:spPr>
          <a:xfrm>
            <a:off x="9349317" y="1683673"/>
            <a:ext cx="2408766"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7" name="Picture Placeholder 25"/>
          <p:cNvSpPr>
            <a:spLocks noGrp="1"/>
          </p:cNvSpPr>
          <p:nvPr>
            <p:ph type="pic" sz="quarter" idx="15" hasCustomPrompt="1"/>
          </p:nvPr>
        </p:nvSpPr>
        <p:spPr>
          <a:xfrm>
            <a:off x="9349328" y="1676400"/>
            <a:ext cx="2408764"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58" name="Rectangle 57"/>
          <p:cNvSpPr/>
          <p:nvPr/>
        </p:nvSpPr>
        <p:spPr>
          <a:xfrm>
            <a:off x="9349317" y="5182976"/>
            <a:ext cx="2408766"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9" name="Picture Placeholder 25"/>
          <p:cNvSpPr>
            <a:spLocks noGrp="1"/>
          </p:cNvSpPr>
          <p:nvPr>
            <p:ph type="pic" sz="quarter" idx="16" hasCustomPrompt="1"/>
          </p:nvPr>
        </p:nvSpPr>
        <p:spPr>
          <a:xfrm>
            <a:off x="9349328" y="5182976"/>
            <a:ext cx="2408764"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dirty="0">
                <a:solidFill>
                  <a:schemeClr val="bg1"/>
                </a:solidFill>
                <a:latin typeface="+mj-lt"/>
                <a:ea typeface="+mn-ea"/>
                <a:cs typeface="+mn-cs"/>
              </a:defRPr>
            </a:lvl1pPr>
          </a:lstStyle>
          <a:p>
            <a:r>
              <a:rPr lang="en-US" dirty="0"/>
              <a:t>Insert photo here</a:t>
            </a:r>
            <a:endParaRPr lang="en-US" dirty="0"/>
          </a:p>
        </p:txBody>
      </p:sp>
      <p:sp>
        <p:nvSpPr>
          <p:cNvPr id="17"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18"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20"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showMasterSp="0">
  <p:cSld name="Large photo with bottom bar">
    <p:spTree>
      <p:nvGrpSpPr>
        <p:cNvPr id="1" name=""/>
        <p:cNvGrpSpPr/>
        <p:nvPr/>
      </p:nvGrpSpPr>
      <p:grpSpPr>
        <a:xfrm>
          <a:off x="0" y="0"/>
          <a:ext cx="0" cy="0"/>
          <a:chOff x="0" y="0"/>
          <a:chExt cx="0" cy="0"/>
        </a:xfrm>
      </p:grpSpPr>
      <p:sp>
        <p:nvSpPr>
          <p:cNvPr id="7" name="Rectangle 6"/>
          <p:cNvSpPr/>
          <p:nvPr/>
        </p:nvSpPr>
        <p:spPr>
          <a:xfrm>
            <a:off x="451104" y="310896"/>
            <a:ext cx="11301984"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n-lt"/>
            </a:endParaRPr>
          </a:p>
        </p:txBody>
      </p:sp>
      <p:sp>
        <p:nvSpPr>
          <p:cNvPr id="5" name="Picture Placeholder 4"/>
          <p:cNvSpPr>
            <a:spLocks noGrp="1"/>
          </p:cNvSpPr>
          <p:nvPr>
            <p:ph type="pic" sz="quarter" idx="10" hasCustomPrompt="1"/>
          </p:nvPr>
        </p:nvSpPr>
        <p:spPr>
          <a:xfrm>
            <a:off x="444510" y="310912"/>
            <a:ext cx="11299825"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2000" kern="1200" baseline="0" dirty="0">
                <a:solidFill>
                  <a:srgbClr val="546568"/>
                </a:solidFill>
                <a:latin typeface="+mn-lt"/>
                <a:ea typeface="+mn-ea"/>
                <a:cs typeface="+mn-cs"/>
              </a:defRPr>
            </a:lvl1pPr>
          </a:lstStyle>
          <a:p>
            <a:r>
              <a:rPr lang="en-US" dirty="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444501" y="6374862"/>
            <a:ext cx="11303000" cy="171450"/>
          </a:xfrm>
          <a:prstGeom prst="rect">
            <a:avLst/>
          </a:prstGeom>
        </p:spPr>
      </p:pic>
      <p:sp>
        <p:nvSpPr>
          <p:cNvPr id="11"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marL="0" algn="r" defTabSz="814705" rtl="0" eaLnBrk="1" latinLnBrk="0" hangingPunct="1">
              <a:lnSpc>
                <a:spcPct val="100000"/>
              </a:lnSpc>
            </a:pPr>
            <a:r>
              <a:rPr lang="en-US" sz="600" kern="1200" dirty="0">
                <a:solidFill>
                  <a:srgbClr val="C0C0C0"/>
                </a:solidFill>
                <a:latin typeface="+mj-lt"/>
                <a:ea typeface="+mn-ea"/>
                <a:cs typeface="+mn-cs"/>
              </a:rPr>
              <a:t>Cisco Confidential</a:t>
            </a:r>
            <a:endParaRPr lang="en-US" sz="600" kern="1200" dirty="0">
              <a:solidFill>
                <a:srgbClr val="C0C0C0"/>
              </a:solidFill>
              <a:latin typeface="+mj-lt"/>
              <a:ea typeface="+mn-ea"/>
              <a:cs typeface="+mn-cs"/>
            </a:endParaRP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Tree>
  </p:cSld>
  <p:clrMapOvr>
    <a:masterClrMapping/>
  </p:clrMapOvr>
  <p:transition>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showMasterSp="0">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1" y="0"/>
            <a:ext cx="12192000" cy="6858000"/>
          </a:xfrm>
        </p:spPr>
        <p:txBody>
          <a:bodyPr anchor="ctr" anchorCtr="1">
            <a:noAutofit/>
          </a:bodyPr>
          <a:lstStyle>
            <a:lvl1pPr algn="ctr">
              <a:buNone/>
              <a:defRPr>
                <a:latin typeface="+mj-lt"/>
              </a:defRPr>
            </a:lvl1pPr>
          </a:lstStyle>
          <a:p>
            <a:r>
              <a:rPr lang="en-US" dirty="0"/>
              <a:t>Full bleed image placeholder</a:t>
            </a:r>
            <a:endParaRPr lang="en-US" dirty="0"/>
          </a:p>
        </p:txBody>
      </p:sp>
    </p:spTree>
  </p:cSld>
  <p:clrMapOvr>
    <a:masterClrMapping/>
  </p:clrMapOvr>
  <p:transition>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showMasterSp="0"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22" name="Rectangle 21"/>
          <p:cNvSpPr/>
          <p:nvPr userDrawn="1"/>
        </p:nvSpPr>
        <p:spPr>
          <a:xfrm>
            <a:off x="1" y="0"/>
            <a:ext cx="12192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2" name="Group 3"/>
          <p:cNvGrpSpPr/>
          <p:nvPr userDrawn="1"/>
        </p:nvGrpSpPr>
        <p:grpSpPr>
          <a:xfrm>
            <a:off x="455095" y="6124575"/>
            <a:ext cx="1049511"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ln>
          </p:spPr>
          <p:txBody>
            <a:bodyPr/>
            <a:lstStyle/>
            <a:p>
              <a:endParaRPr lang="en-US" sz="3200" dirty="0">
                <a:latin typeface="+mj-lt"/>
              </a:endParaRPr>
            </a:p>
          </p:txBody>
        </p:sp>
        <p:sp>
          <p:nvSpPr>
            <p:cNvPr id="41" name="Freeform 40"/>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ln>
          </p:spPr>
          <p:txBody>
            <a:bodyPr/>
            <a:lstStyle/>
            <a:p>
              <a:endParaRPr lang="en-US" sz="3200" dirty="0">
                <a:latin typeface="+mj-lt"/>
              </a:endParaRPr>
            </a:p>
          </p:txBody>
        </p:sp>
        <p:sp>
          <p:nvSpPr>
            <p:cNvPr id="42" name="Freeform 41"/>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ln>
          </p:spPr>
          <p:txBody>
            <a:bodyPr/>
            <a:lstStyle/>
            <a:p>
              <a:endParaRPr lang="en-US" sz="3200" dirty="0">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ln>
          </p:spPr>
          <p:txBody>
            <a:bodyPr/>
            <a:lstStyle/>
            <a:p>
              <a:endParaRPr lang="en-US" sz="3200" dirty="0">
                <a:latin typeface="+mj-lt"/>
              </a:endParaRPr>
            </a:p>
          </p:txBody>
        </p:sp>
        <p:sp>
          <p:nvSpPr>
            <p:cNvPr id="44" name="Freeform 43"/>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ln>
          </p:spPr>
          <p:txBody>
            <a:bodyPr/>
            <a:lstStyle/>
            <a:p>
              <a:endParaRPr lang="en-US" sz="3200" dirty="0">
                <a:latin typeface="+mj-lt"/>
              </a:endParaRPr>
            </a:p>
          </p:txBody>
        </p:sp>
        <p:sp>
          <p:nvSpPr>
            <p:cNvPr id="45" name="Freeform 44"/>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sp>
          <p:nvSpPr>
            <p:cNvPr id="46" name="Freeform 45"/>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ln>
          </p:spPr>
          <p:txBody>
            <a:bodyPr/>
            <a:lstStyle/>
            <a:p>
              <a:endParaRPr lang="en-US" sz="3200" dirty="0">
                <a:latin typeface="+mj-lt"/>
              </a:endParaRPr>
            </a:p>
          </p:txBody>
        </p:sp>
        <p:sp>
          <p:nvSpPr>
            <p:cNvPr id="47" name="Freeform 46"/>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48" name="Freeform 47"/>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49" name="Freeform 48"/>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ln>
          </p:spPr>
          <p:txBody>
            <a:bodyPr/>
            <a:lstStyle/>
            <a:p>
              <a:endParaRPr lang="en-US" sz="3200" dirty="0">
                <a:latin typeface="+mj-lt"/>
              </a:endParaRPr>
            </a:p>
          </p:txBody>
        </p:sp>
        <p:sp>
          <p:nvSpPr>
            <p:cNvPr id="50" name="Freeform 49"/>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51" name="Freeform 50"/>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ln>
          </p:spPr>
          <p:txBody>
            <a:bodyPr/>
            <a:lstStyle/>
            <a:p>
              <a:endParaRPr lang="en-US" sz="3200" dirty="0">
                <a:latin typeface="+mj-lt"/>
              </a:endParaRPr>
            </a:p>
          </p:txBody>
        </p:sp>
        <p:sp>
          <p:nvSpPr>
            <p:cNvPr id="52" name="Freeform 51"/>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ln>
          </p:spPr>
          <p:txBody>
            <a:bodyPr/>
            <a:lstStyle/>
            <a:p>
              <a:endParaRPr lang="en-US" sz="3200" dirty="0">
                <a:latin typeface="+mj-lt"/>
              </a:endParaRPr>
            </a:p>
          </p:txBody>
        </p:sp>
        <p:sp>
          <p:nvSpPr>
            <p:cNvPr id="53" name="Freeform 52"/>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ln>
          </p:spPr>
          <p:txBody>
            <a:bodyPr/>
            <a:lstStyle/>
            <a:p>
              <a:endParaRPr lang="en-US" sz="3200" dirty="0">
                <a:latin typeface="+mj-lt"/>
              </a:endParaRPr>
            </a:p>
          </p:txBody>
        </p:sp>
      </p:grpSp>
      <p:sp>
        <p:nvSpPr>
          <p:cNvPr id="21" name="Media Placeholder 20"/>
          <p:cNvSpPr>
            <a:spLocks noGrp="1"/>
          </p:cNvSpPr>
          <p:nvPr>
            <p:ph type="media" sz="quarter" idx="10" hasCustomPrompt="1"/>
          </p:nvPr>
        </p:nvSpPr>
        <p:spPr>
          <a:xfrm>
            <a:off x="3519889" y="778669"/>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anose="020B0604020202020204" pitchFamily="34" charset="0"/>
              <a:buNone/>
              <a:defRPr lang="en-US" sz="1800" kern="1200">
                <a:solidFill>
                  <a:schemeClr val="lt1"/>
                </a:solidFill>
                <a:latin typeface="+mj-lt"/>
                <a:ea typeface="+mn-ea"/>
                <a:cs typeface="+mn-cs"/>
              </a:defRPr>
            </a:lvl1pPr>
          </a:lstStyle>
          <a:p>
            <a:r>
              <a:rPr lang="en-US" dirty="0"/>
              <a:t>Click icon to add video</a:t>
            </a:r>
            <a:endParaRPr lang="en-US" dirty="0"/>
          </a:p>
        </p:txBody>
      </p:sp>
    </p:spTree>
  </p:cSld>
  <p:clrMapOvr>
    <a:masterClrMapping/>
  </p:clrMapOvr>
  <p:transition>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showMasterSp="0">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5" name="Rectangle 5"/>
          <p:cNvSpPr>
            <a:spLocks noChangeArrowheads="1"/>
          </p:cNvSpPr>
          <p:nvPr userDrawn="1"/>
        </p:nvSpPr>
        <p:spPr bwMode="ltGray">
          <a:xfrm>
            <a:off x="10350213" y="6584529"/>
            <a:ext cx="1083988" cy="175257"/>
          </a:xfrm>
          <a:prstGeom prst="rect">
            <a:avLst/>
          </a:prstGeom>
          <a:noFill/>
          <a:ln w="9525">
            <a:noFill/>
            <a:miter lim="800000"/>
          </a:ln>
          <a:effectLst/>
        </p:spPr>
        <p:txBody>
          <a:bodyPr wrap="square" lIns="82124" tIns="41061" rIns="82124" bIns="41061" anchor="b">
            <a:spAutoFit/>
          </a:bodyPr>
          <a:lstStyle/>
          <a:p>
            <a:pPr algn="r" defTabSz="814705">
              <a:lnSpc>
                <a:spcPct val="100000"/>
              </a:lnSpc>
            </a:pPr>
            <a:r>
              <a:rPr lang="en-US" sz="600" dirty="0">
                <a:solidFill>
                  <a:schemeClr val="bg1"/>
                </a:solidFill>
                <a:latin typeface="+mj-lt"/>
              </a:rPr>
              <a:t>Cisco Confidential</a:t>
            </a:r>
            <a:endParaRPr lang="en-US" sz="600" dirty="0">
              <a:solidFill>
                <a:schemeClr val="bg1"/>
              </a:solidFill>
              <a:latin typeface="+mj-lt"/>
            </a:endParaRPr>
          </a:p>
        </p:txBody>
      </p:sp>
      <p:sp>
        <p:nvSpPr>
          <p:cNvPr id="6"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FFFFFF"/>
                </a:solidFill>
                <a:latin typeface="+mj-lt"/>
              </a:rPr>
              <a:t>© 2012 Cisco and/or its affiliates. All rights reserved.</a:t>
            </a:r>
            <a:endParaRPr lang="en-US" sz="600" dirty="0">
              <a:solidFill>
                <a:srgbClr val="FFFFFF"/>
              </a:solidFill>
              <a:latin typeface="+mj-lt"/>
            </a:endParaRPr>
          </a:p>
        </p:txBody>
      </p:sp>
      <p:sp>
        <p:nvSpPr>
          <p:cNvPr id="7"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chemeClr val="bg1"/>
                </a:solidFill>
                <a:latin typeface="+mj-lt"/>
              </a:rPr>
            </a:fld>
            <a:endParaRPr lang="en-US" sz="600" dirty="0">
              <a:solidFill>
                <a:schemeClr val="bg1"/>
              </a:solidFill>
              <a:latin typeface="+mj-lt"/>
            </a:endParaRPr>
          </a:p>
        </p:txBody>
      </p:sp>
    </p:spTree>
  </p:cSld>
  <p:clrMapOvr>
    <a:masterClrMapping/>
  </p:clrMapOvr>
  <p:transition>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showMasterSp="0">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marL="0" algn="r" defTabSz="814705" rtl="0" eaLnBrk="1" latinLnBrk="0" hangingPunct="1">
              <a:lnSpc>
                <a:spcPct val="100000"/>
              </a:lnSpc>
            </a:pPr>
            <a:r>
              <a:rPr lang="en-US" sz="600" kern="1200" dirty="0">
                <a:solidFill>
                  <a:srgbClr val="C0C0C0"/>
                </a:solidFill>
                <a:latin typeface="+mj-lt"/>
                <a:ea typeface="+mn-ea"/>
                <a:cs typeface="+mn-cs"/>
              </a:rPr>
              <a:t>Cisco Confidential</a:t>
            </a:r>
            <a:endParaRPr lang="en-US" sz="600" kern="1200" dirty="0">
              <a:solidFill>
                <a:srgbClr val="C0C0C0"/>
              </a:solidFill>
              <a:latin typeface="+mj-lt"/>
              <a:ea typeface="+mn-ea"/>
              <a:cs typeface="+mn-cs"/>
            </a:endParaRPr>
          </a:p>
        </p:txBody>
      </p:sp>
      <p:sp>
        <p:nvSpPr>
          <p:cNvPr id="5" name="Rectangle 4"/>
          <p:cNvSpPr>
            <a:spLocks noChangeArrowheads="1"/>
          </p:cNvSpPr>
          <p:nvPr userDrawn="1"/>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spTree>
  </p:cSld>
  <p:clrMapOvr>
    <a:masterClrMapping/>
  </p:clrMapOvr>
  <p:transition>
    <p:wipe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showMasterSp="0">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20" name="Rectangle 19"/>
          <p:cNvSpPr>
            <a:spLocks noChangeArrowheads="1"/>
          </p:cNvSpPr>
          <p:nvPr/>
        </p:nvSpPr>
        <p:spPr bwMode="black">
          <a:xfrm>
            <a:off x="5831613" y="5844550"/>
            <a:ext cx="55257" cy="157016"/>
          </a:xfrm>
          <a:prstGeom prst="rect">
            <a:avLst/>
          </a:prstGeom>
          <a:solidFill>
            <a:schemeClr val="bg1"/>
          </a:solidFill>
          <a:ln w="9525">
            <a:noFill/>
            <a:miter lim="800000"/>
          </a:ln>
        </p:spPr>
        <p:txBody>
          <a:bodyPr/>
          <a:lstStyle/>
          <a:p>
            <a:endParaRPr lang="en-US" sz="3200" dirty="0">
              <a:solidFill>
                <a:srgbClr val="0096D6"/>
              </a:solidFill>
              <a:latin typeface="+mj-lt"/>
            </a:endParaRPr>
          </a:p>
        </p:txBody>
      </p:sp>
      <p:sp>
        <p:nvSpPr>
          <p:cNvPr id="21" name="Freeform 20"/>
          <p:cNvSpPr/>
          <p:nvPr/>
        </p:nvSpPr>
        <p:spPr bwMode="black">
          <a:xfrm>
            <a:off x="6153507" y="5840202"/>
            <a:ext cx="159988"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2" name="Freeform 21"/>
          <p:cNvSpPr/>
          <p:nvPr/>
        </p:nvSpPr>
        <p:spPr bwMode="black">
          <a:xfrm>
            <a:off x="5600295" y="5840202"/>
            <a:ext cx="159988"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3" name="Freeform 22"/>
          <p:cNvSpPr>
            <a:spLocks noEditPoints="1"/>
          </p:cNvSpPr>
          <p:nvPr userDrawn="1"/>
        </p:nvSpPr>
        <p:spPr bwMode="black">
          <a:xfrm>
            <a:off x="6371331" y="5840202"/>
            <a:ext cx="219743"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ln>
        </p:spPr>
        <p:txBody>
          <a:bodyPr/>
          <a:lstStyle/>
          <a:p>
            <a:endParaRPr lang="en-US" sz="3200" dirty="0">
              <a:solidFill>
                <a:srgbClr val="0096D6"/>
              </a:solidFill>
              <a:latin typeface="+mj-lt"/>
            </a:endParaRPr>
          </a:p>
        </p:txBody>
      </p:sp>
      <p:sp>
        <p:nvSpPr>
          <p:cNvPr id="24" name="Freeform 23"/>
          <p:cNvSpPr/>
          <p:nvPr/>
        </p:nvSpPr>
        <p:spPr bwMode="black">
          <a:xfrm>
            <a:off x="5958178" y="5840202"/>
            <a:ext cx="143283"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5" name="Freeform 24"/>
          <p:cNvSpPr/>
          <p:nvPr/>
        </p:nvSpPr>
        <p:spPr bwMode="black">
          <a:xfrm>
            <a:off x="5490425" y="5654198"/>
            <a:ext cx="52044"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6" name="Freeform 25"/>
          <p:cNvSpPr/>
          <p:nvPr/>
        </p:nvSpPr>
        <p:spPr bwMode="black">
          <a:xfrm>
            <a:off x="5636277" y="5600088"/>
            <a:ext cx="52044"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7" name="Freeform 26"/>
          <p:cNvSpPr/>
          <p:nvPr/>
        </p:nvSpPr>
        <p:spPr bwMode="black">
          <a:xfrm>
            <a:off x="5779560" y="5525703"/>
            <a:ext cx="52044"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8" name="Freeform 27"/>
          <p:cNvSpPr/>
          <p:nvPr/>
        </p:nvSpPr>
        <p:spPr bwMode="black">
          <a:xfrm>
            <a:off x="5925412" y="5600088"/>
            <a:ext cx="52044"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29" name="Freeform 28"/>
          <p:cNvSpPr/>
          <p:nvPr/>
        </p:nvSpPr>
        <p:spPr bwMode="black">
          <a:xfrm>
            <a:off x="6068061" y="5654198"/>
            <a:ext cx="55257"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30" name="Freeform 29"/>
          <p:cNvSpPr/>
          <p:nvPr/>
        </p:nvSpPr>
        <p:spPr bwMode="black">
          <a:xfrm>
            <a:off x="6213914" y="5600088"/>
            <a:ext cx="52687"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31" name="Freeform 30"/>
          <p:cNvSpPr/>
          <p:nvPr/>
        </p:nvSpPr>
        <p:spPr bwMode="black">
          <a:xfrm>
            <a:off x="6359767" y="5525703"/>
            <a:ext cx="52687"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32" name="Freeform 31"/>
          <p:cNvSpPr/>
          <p:nvPr/>
        </p:nvSpPr>
        <p:spPr bwMode="black">
          <a:xfrm>
            <a:off x="6503048" y="5600088"/>
            <a:ext cx="52687"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ln>
        </p:spPr>
        <p:txBody>
          <a:bodyPr/>
          <a:lstStyle/>
          <a:p>
            <a:endParaRPr lang="en-US" sz="3200" dirty="0">
              <a:solidFill>
                <a:srgbClr val="0096D6"/>
              </a:solidFill>
              <a:latin typeface="+mj-lt"/>
            </a:endParaRPr>
          </a:p>
        </p:txBody>
      </p:sp>
      <p:sp>
        <p:nvSpPr>
          <p:cNvPr id="33" name="Freeform 32"/>
          <p:cNvSpPr/>
          <p:nvPr/>
        </p:nvSpPr>
        <p:spPr bwMode="black">
          <a:xfrm>
            <a:off x="6648901" y="5654198"/>
            <a:ext cx="52687"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ln>
        </p:spPr>
        <p:txBody>
          <a:bodyPr/>
          <a:lstStyle/>
          <a:p>
            <a:endParaRPr lang="en-US" sz="3200"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10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showMasterSp="0">
  <p:cSld name="1_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34" name="TextBox 33"/>
          <p:cNvSpPr txBox="1"/>
          <p:nvPr userDrawn="1"/>
        </p:nvSpPr>
        <p:spPr>
          <a:xfrm>
            <a:off x="859588" y="2021603"/>
            <a:ext cx="2467663" cy="646331"/>
          </a:xfrm>
          <a:prstGeom prst="rect">
            <a:avLst/>
          </a:prstGeom>
          <a:noFill/>
        </p:spPr>
        <p:txBody>
          <a:bodyPr wrap="none" rtlCol="0">
            <a:spAutoFit/>
          </a:bodyPr>
          <a:lstStyle/>
          <a:p>
            <a:r>
              <a:rPr lang="en-US" sz="3600" dirty="0">
                <a:solidFill>
                  <a:srgbClr val="FFFFFF"/>
                </a:solidFill>
                <a:latin typeface="+mj-lt"/>
              </a:rPr>
              <a:t>Thank you.</a:t>
            </a:r>
            <a:endParaRPr lang="en-US" sz="3600" dirty="0">
              <a:solidFill>
                <a:srgbClr val="FFFFFF"/>
              </a:solidFill>
              <a:latin typeface="+mj-lt"/>
            </a:endParaRPr>
          </a:p>
        </p:txBody>
      </p:sp>
      <p:pic>
        <p:nvPicPr>
          <p:cNvPr id="35" name="Picture 34" descr="Pref_Logo+1-Line_Tagline-Rt-WHITE-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 y="5410216"/>
            <a:ext cx="6604000" cy="889289"/>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childTnLst>
                          </p:cTn>
                        </p:par>
                        <p:par>
                          <p:cTn id="8" fill="hold">
                            <p:stCondLst>
                              <p:cond delay="1562"/>
                            </p:stCondLst>
                            <p:childTnLst>
                              <p:par>
                                <p:cTn id="9" presetID="10" presetClass="entr" presetSubtype="0" fill="hold" nodeType="afterEffect">
                                  <p:stCondLst>
                                    <p:cond delay="5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3_Bullet">
    <p:spTree>
      <p:nvGrpSpPr>
        <p:cNvPr id="1" name=""/>
        <p:cNvGrpSpPr/>
        <p:nvPr/>
      </p:nvGrpSpPr>
      <p:grpSpPr>
        <a:xfrm>
          <a:off x="0" y="0"/>
          <a:ext cx="0" cy="0"/>
          <a:chOff x="0" y="0"/>
          <a:chExt cx="0" cy="0"/>
        </a:xfrm>
      </p:grpSpPr>
      <p:grpSp>
        <p:nvGrpSpPr>
          <p:cNvPr id="2" name="Group 9"/>
          <p:cNvGrpSpPr/>
          <p:nvPr userDrawn="1"/>
        </p:nvGrpSpPr>
        <p:grpSpPr>
          <a:xfrm>
            <a:off x="20" y="925450"/>
            <a:ext cx="12191999" cy="187632"/>
            <a:chOff x="0" y="925450"/>
            <a:chExt cx="12188824" cy="187632"/>
          </a:xfrm>
        </p:grpSpPr>
        <p:sp>
          <p:nvSpPr>
            <p:cNvPr id="637" name="Rectangle 636"/>
            <p:cNvSpPr/>
            <p:nvPr userDrawn="1"/>
          </p:nvSpPr>
          <p:spPr>
            <a:xfrm>
              <a:off x="0" y="925450"/>
              <a:ext cx="12188824" cy="159057"/>
            </a:xfrm>
            <a:prstGeom prst="rect">
              <a:avLst/>
            </a:prstGeom>
            <a:gradFill rotWithShape="1">
              <a:gsLst>
                <a:gs pos="0">
                  <a:srgbClr val="000000">
                    <a:alpha val="0"/>
                  </a:srgbClr>
                </a:gs>
                <a:gs pos="100000">
                  <a:srgbClr val="000000">
                    <a:alpha val="35001"/>
                  </a:srgbClr>
                </a:gs>
              </a:gsLst>
              <a:lin ang="5400000" scaled="1"/>
            </a:gradFill>
            <a:ln w="9525" algn="ctr">
              <a:noFill/>
              <a:round/>
            </a:ln>
          </p:spPr>
          <p:txBody>
            <a:bodyPr/>
            <a:lstStyle/>
            <a:p>
              <a:endParaRPr lang="en-US" sz="3200" dirty="0">
                <a:solidFill>
                  <a:srgbClr val="0096D6"/>
                </a:solidFill>
              </a:endParaRPr>
            </a:p>
          </p:txBody>
        </p:sp>
        <p:sp>
          <p:nvSpPr>
            <p:cNvPr id="8" name="Rectangle 7"/>
            <p:cNvSpPr/>
            <p:nvPr userDrawn="1"/>
          </p:nvSpPr>
          <p:spPr>
            <a:xfrm>
              <a:off x="0" y="1085650"/>
              <a:ext cx="12188824" cy="27432"/>
            </a:xfrm>
            <a:prstGeom prst="rect">
              <a:avLst/>
            </a:prstGeom>
            <a:gradFill rotWithShape="1">
              <a:gsLst>
                <a:gs pos="0">
                  <a:srgbClr val="FFFFFF">
                    <a:alpha val="35000"/>
                  </a:srgbClr>
                </a:gs>
                <a:gs pos="100000">
                  <a:srgbClr val="FFFFFF">
                    <a:alpha val="0"/>
                  </a:srgbClr>
                </a:gs>
              </a:gsLst>
              <a:lin ang="0" scaled="1"/>
            </a:gradFill>
            <a:ln w="9525" algn="ctr">
              <a:noFill/>
              <a:round/>
            </a:ln>
          </p:spPr>
          <p:txBody>
            <a:bodyPr/>
            <a:lstStyle/>
            <a:p>
              <a:endParaRPr lang="en-US" sz="3200" dirty="0">
                <a:solidFill>
                  <a:srgbClr val="0096D6"/>
                </a:solidFill>
              </a:endParaRPr>
            </a:p>
          </p:txBody>
        </p:sp>
      </p:grpSp>
      <p:sp>
        <p:nvSpPr>
          <p:cNvPr id="7" name="Title 1"/>
          <p:cNvSpPr>
            <a:spLocks noGrp="1"/>
          </p:cNvSpPr>
          <p:nvPr>
            <p:ph type="title" hasCustomPrompt="1"/>
          </p:nvPr>
        </p:nvSpPr>
        <p:spPr>
          <a:xfrm>
            <a:off x="4" y="94669"/>
            <a:ext cx="12192015" cy="978725"/>
          </a:xfrm>
        </p:spPr>
        <p:txBody>
          <a:bodyPr vert="horz" lIns="45720" tIns="45718" rIns="45720" bIns="45718" rtlCol="0" anchor="ctr" anchorCtr="0">
            <a:noAutofit/>
          </a:bodyPr>
          <a:lstStyle>
            <a:lvl1pPr algn="ctr" defTabSz="914400" rtl="0" eaLnBrk="1" latinLnBrk="0" hangingPunct="1">
              <a:lnSpc>
                <a:spcPct val="80000"/>
              </a:lnSpc>
              <a:spcBef>
                <a:spcPct val="0"/>
              </a:spcBef>
              <a:buNone/>
              <a:defRPr lang="en-US" sz="3400" b="0" kern="1200" spc="0" baseline="0" dirty="0">
                <a:solidFill>
                  <a:schemeClr val="tx1">
                    <a:lumMod val="40000"/>
                    <a:lumOff val="60000"/>
                  </a:schemeClr>
                </a:solidFill>
                <a:effectLst>
                  <a:outerShdw blurRad="50800" dist="38100" dir="2700000" algn="tl" rotWithShape="0">
                    <a:prstClr val="black">
                      <a:alpha val="40000"/>
                    </a:prstClr>
                  </a:outerShdw>
                </a:effectLst>
                <a:latin typeface="+mj-lt"/>
                <a:ea typeface="+mj-ea"/>
                <a:cs typeface="+mj-cs"/>
              </a:defRPr>
            </a:lvl1pPr>
          </a:lstStyle>
          <a:p>
            <a:r>
              <a:rPr lang="en-US" dirty="0"/>
              <a:t>Slide Title</a:t>
            </a:r>
            <a:br>
              <a:rPr lang="en-US" dirty="0"/>
            </a:br>
            <a:r>
              <a:rPr lang="en-US" dirty="0"/>
              <a:t>Slide Title</a:t>
            </a:r>
            <a:endParaRPr lang="en-US" dirty="0"/>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1"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5" Type="http://schemas.openxmlformats.org/officeDocument/2006/relationships/theme" Target="../theme/theme3.xml"/><Relationship Id="rId14" Type="http://schemas.openxmlformats.org/officeDocument/2006/relationships/slideLayout" Target="../slideLayouts/slideLayout38.xml"/><Relationship Id="rId13" Type="http://schemas.openxmlformats.org/officeDocument/2006/relationships/slideLayout" Target="../slideLayouts/slideLayout37.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7.xml"/><Relationship Id="rId8" Type="http://schemas.openxmlformats.org/officeDocument/2006/relationships/slideLayout" Target="../slideLayouts/slideLayout46.xml"/><Relationship Id="rId7" Type="http://schemas.openxmlformats.org/officeDocument/2006/relationships/slideLayout" Target="../slideLayouts/slideLayout45.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 Id="rId34" Type="http://schemas.openxmlformats.org/officeDocument/2006/relationships/theme" Target="../theme/theme4.xml"/><Relationship Id="rId33" Type="http://schemas.openxmlformats.org/officeDocument/2006/relationships/image" Target="../media/image1.jpeg"/><Relationship Id="rId32" Type="http://schemas.openxmlformats.org/officeDocument/2006/relationships/slideLayout" Target="../slideLayouts/slideLayout70.xml"/><Relationship Id="rId31" Type="http://schemas.openxmlformats.org/officeDocument/2006/relationships/slideLayout" Target="../slideLayouts/slideLayout69.xml"/><Relationship Id="rId30" Type="http://schemas.openxmlformats.org/officeDocument/2006/relationships/slideLayout" Target="../slideLayouts/slideLayout68.xml"/><Relationship Id="rId3" Type="http://schemas.openxmlformats.org/officeDocument/2006/relationships/slideLayout" Target="../slideLayouts/slideLayout41.xml"/><Relationship Id="rId29" Type="http://schemas.openxmlformats.org/officeDocument/2006/relationships/slideLayout" Target="../slideLayouts/slideLayout67.xml"/><Relationship Id="rId28" Type="http://schemas.openxmlformats.org/officeDocument/2006/relationships/slideLayout" Target="../slideLayouts/slideLayout66.xml"/><Relationship Id="rId27" Type="http://schemas.openxmlformats.org/officeDocument/2006/relationships/slideLayout" Target="../slideLayouts/slideLayout65.xml"/><Relationship Id="rId26" Type="http://schemas.openxmlformats.org/officeDocument/2006/relationships/slideLayout" Target="../slideLayouts/slideLayout64.xml"/><Relationship Id="rId25" Type="http://schemas.openxmlformats.org/officeDocument/2006/relationships/slideLayout" Target="../slideLayouts/slideLayout63.xml"/><Relationship Id="rId24" Type="http://schemas.openxmlformats.org/officeDocument/2006/relationships/slideLayout" Target="../slideLayouts/slideLayout62.xml"/><Relationship Id="rId23" Type="http://schemas.openxmlformats.org/officeDocument/2006/relationships/slideLayout" Target="../slideLayouts/slideLayout61.xml"/><Relationship Id="rId22" Type="http://schemas.openxmlformats.org/officeDocument/2006/relationships/slideLayout" Target="../slideLayouts/slideLayout60.xml"/><Relationship Id="rId21" Type="http://schemas.openxmlformats.org/officeDocument/2006/relationships/slideLayout" Target="../slideLayouts/slideLayout59.xml"/><Relationship Id="rId20" Type="http://schemas.openxmlformats.org/officeDocument/2006/relationships/slideLayout" Target="../slideLayouts/slideLayout58.xml"/><Relationship Id="rId2" Type="http://schemas.openxmlformats.org/officeDocument/2006/relationships/slideLayout" Target="../slideLayouts/slideLayout40.xml"/><Relationship Id="rId19" Type="http://schemas.openxmlformats.org/officeDocument/2006/relationships/slideLayout" Target="../slideLayouts/slideLayout57.xml"/><Relationship Id="rId18" Type="http://schemas.openxmlformats.org/officeDocument/2006/relationships/slideLayout" Target="../slideLayouts/slideLayout56.xml"/><Relationship Id="rId17" Type="http://schemas.openxmlformats.org/officeDocument/2006/relationships/slideLayout" Target="../slideLayouts/slideLayout55.xml"/><Relationship Id="rId16" Type="http://schemas.openxmlformats.org/officeDocument/2006/relationships/slideLayout" Target="../slideLayouts/slideLayout54.xml"/><Relationship Id="rId15" Type="http://schemas.openxmlformats.org/officeDocument/2006/relationships/slideLayout" Target="../slideLayouts/slideLayout53.xml"/><Relationship Id="rId14" Type="http://schemas.openxmlformats.org/officeDocument/2006/relationships/slideLayout" Target="../slideLayouts/slideLayout52.xml"/><Relationship Id="rId13" Type="http://schemas.openxmlformats.org/officeDocument/2006/relationships/slideLayout" Target="../slideLayouts/slideLayout51.xml"/><Relationship Id="rId12" Type="http://schemas.openxmlformats.org/officeDocument/2006/relationships/slideLayout" Target="../slideLayouts/slideLayout50.xml"/><Relationship Id="rId11" Type="http://schemas.openxmlformats.org/officeDocument/2006/relationships/slideLayout" Target="../slideLayouts/slideLayout49.xml"/><Relationship Id="rId10" Type="http://schemas.openxmlformats.org/officeDocument/2006/relationships/slideLayout" Target="../slideLayouts/slideLayout48.xml"/><Relationship Id="rId1"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2" Type="http://schemas.openxmlformats.org/officeDocument/2006/relationships/theme" Target="../theme/theme5.xml"/><Relationship Id="rId11" Type="http://schemas.openxmlformats.org/officeDocument/2006/relationships/slideLayout" Target="../slideLayouts/slideLayout81.xml"/><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508001" y="1295400"/>
            <a:ext cx="11176000" cy="5562600"/>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98404" name="Rectangle 4"/>
          <p:cNvSpPr>
            <a:spLocks noGrp="1" noChangeArrowheads="1"/>
          </p:cNvSpPr>
          <p:nvPr>
            <p:ph type="dt" sz="half" idx="2"/>
          </p:nvPr>
        </p:nvSpPr>
        <p:spPr bwMode="auto">
          <a:xfrm>
            <a:off x="0" y="6400800"/>
            <a:ext cx="2540000" cy="457200"/>
          </a:xfrm>
          <a:prstGeom prst="rect">
            <a:avLst/>
          </a:prstGeom>
          <a:noFill/>
          <a:ln w="9525">
            <a:noFill/>
            <a:miter lim="800000"/>
          </a:ln>
          <a:effectLst/>
        </p:spPr>
        <p:txBody>
          <a:bodyPr vert="horz" wrap="square" lIns="91440" tIns="45720" rIns="91440" bIns="45720" numCol="1" anchor="b" anchorCtr="0" compatLnSpc="1"/>
          <a:lstStyle>
            <a:lvl1pPr algn="l">
              <a:defRPr kumimoji="0" sz="1000">
                <a:solidFill>
                  <a:schemeClr val="bg1"/>
                </a:solidFill>
                <a:ea typeface="+mn-ea"/>
              </a:defRPr>
            </a:lvl1pPr>
          </a:lstStyle>
          <a:p>
            <a:pPr>
              <a:defRPr/>
            </a:pPr>
            <a:endParaRPr lang="en-US" altLang="zh-CN"/>
          </a:p>
        </p:txBody>
      </p:sp>
      <p:sp>
        <p:nvSpPr>
          <p:cNvPr id="998405" name="Rectangle 5"/>
          <p:cNvSpPr>
            <a:spLocks noGrp="1" noChangeArrowheads="1"/>
          </p:cNvSpPr>
          <p:nvPr>
            <p:ph type="ftr" sz="quarter" idx="3"/>
          </p:nvPr>
        </p:nvSpPr>
        <p:spPr bwMode="auto">
          <a:xfrm>
            <a:off x="4470400" y="6400800"/>
            <a:ext cx="3860800" cy="457200"/>
          </a:xfrm>
          <a:prstGeom prst="rect">
            <a:avLst/>
          </a:prstGeom>
          <a:noFill/>
          <a:ln w="9525">
            <a:noFill/>
            <a:miter lim="800000"/>
          </a:ln>
          <a:effectLst/>
        </p:spPr>
        <p:txBody>
          <a:bodyPr vert="horz" wrap="square" lIns="91440" tIns="45720" rIns="91440" bIns="45720" numCol="1" anchor="b" anchorCtr="0" compatLnSpc="1"/>
          <a:lstStyle>
            <a:lvl1pPr algn="ctr">
              <a:defRPr kumimoji="0" sz="1000">
                <a:solidFill>
                  <a:schemeClr val="bg1"/>
                </a:solidFill>
                <a:ea typeface="+mn-ea"/>
              </a:defRPr>
            </a:lvl1pPr>
          </a:lstStyle>
          <a:p>
            <a:pPr>
              <a:defRPr/>
            </a:pPr>
            <a:endParaRPr lang="en-US" altLang="zh-CN"/>
          </a:p>
        </p:txBody>
      </p:sp>
      <p:sp>
        <p:nvSpPr>
          <p:cNvPr id="998406" name="Rectangle 6"/>
          <p:cNvSpPr>
            <a:spLocks noChangeArrowheads="1"/>
          </p:cNvSpPr>
          <p:nvPr/>
        </p:nvSpPr>
        <p:spPr bwMode="auto">
          <a:xfrm>
            <a:off x="1" y="1"/>
            <a:ext cx="12192000" cy="584775"/>
          </a:xfrm>
          <a:prstGeom prst="rect">
            <a:avLst/>
          </a:prstGeom>
          <a:noFill/>
          <a:ln w="9525">
            <a:noFill/>
            <a:miter lim="800000"/>
          </a:ln>
          <a:effectLst/>
        </p:spPr>
        <p:txBody>
          <a:bodyPr>
            <a:spAutoFit/>
          </a:bodyPr>
          <a:lstStyle/>
          <a:p>
            <a:pPr algn="ctr">
              <a:defRPr/>
            </a:pPr>
            <a:endParaRPr lang="zh-CN" altLang="en-US" sz="3200"/>
          </a:p>
        </p:txBody>
      </p:sp>
      <p:sp>
        <p:nvSpPr>
          <p:cNvPr id="998407" name="Text Box 7"/>
          <p:cNvSpPr txBox="1">
            <a:spLocks noChangeArrowheads="1"/>
          </p:cNvSpPr>
          <p:nvPr/>
        </p:nvSpPr>
        <p:spPr bwMode="auto">
          <a:xfrm>
            <a:off x="11582400" y="6583363"/>
            <a:ext cx="609600" cy="304800"/>
          </a:xfrm>
          <a:prstGeom prst="rect">
            <a:avLst/>
          </a:prstGeom>
          <a:noFill/>
          <a:ln w="9525">
            <a:noFill/>
            <a:miter lim="800000"/>
          </a:ln>
          <a:effectLst/>
        </p:spPr>
        <p:txBody>
          <a:bodyPr>
            <a:spAutoFit/>
          </a:bodyPr>
          <a:lstStyle/>
          <a:p>
            <a:pPr algn="ctr">
              <a:spcBef>
                <a:spcPct val="50000"/>
              </a:spcBef>
              <a:defRPr/>
            </a:pPr>
            <a:fld id="{F0FAAD27-69BC-4F71-88D2-1EAE59AB4FBE}" type="slidenum">
              <a:rPr lang="en-US" altLang="zh-CN" sz="1400" b="1">
                <a:solidFill>
                  <a:schemeClr val="folHlink"/>
                </a:solidFill>
                <a:latin typeface="黑体" panose="02010609060101010101" pitchFamily="2" charset="-122"/>
              </a:rPr>
            </a:fld>
            <a:endParaRPr lang="en-US" altLang="zh-CN" sz="1400" b="1">
              <a:solidFill>
                <a:schemeClr val="folHlink"/>
              </a:solidFill>
              <a:latin typeface="黑体" panose="02010609060101010101" pitchFamily="2" charset="-122"/>
            </a:endParaRPr>
          </a:p>
        </p:txBody>
      </p:sp>
      <p:sp>
        <p:nvSpPr>
          <p:cNvPr id="998410" name="Rectangle 10"/>
          <p:cNvSpPr>
            <a:spLocks noChangeArrowheads="1"/>
          </p:cNvSpPr>
          <p:nvPr/>
        </p:nvSpPr>
        <p:spPr bwMode="auto">
          <a:xfrm>
            <a:off x="1" y="-26988"/>
            <a:ext cx="12192000" cy="935038"/>
          </a:xfrm>
          <a:prstGeom prst="rect">
            <a:avLst/>
          </a:prstGeom>
          <a:solidFill>
            <a:srgbClr val="003399"/>
          </a:solidFill>
          <a:ln w="9525">
            <a:noFill/>
            <a:miter lim="800000"/>
          </a:ln>
          <a:effectLst/>
        </p:spPr>
        <p:txBody>
          <a:bodyPr wrap="none" anchor="ctr"/>
          <a:lstStyle/>
          <a:p>
            <a:pPr algn="ctr">
              <a:defRPr/>
            </a:pPr>
            <a:endParaRPr lang="zh-CN" altLang="en-US" sz="3200"/>
          </a:p>
        </p:txBody>
      </p:sp>
      <p:sp>
        <p:nvSpPr>
          <p:cNvPr id="3080" name="Rectangle 2"/>
          <p:cNvSpPr>
            <a:spLocks noGrp="1" noChangeArrowheads="1"/>
          </p:cNvSpPr>
          <p:nvPr>
            <p:ph type="title"/>
          </p:nvPr>
        </p:nvSpPr>
        <p:spPr bwMode="auto">
          <a:xfrm>
            <a:off x="1" y="-26988"/>
            <a:ext cx="12240684" cy="90805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p:txStyles>
    <p:titleStyle>
      <a:lvl1pPr algn="l" rtl="0" eaLnBrk="0" fontAlgn="base" hangingPunct="0">
        <a:spcBef>
          <a:spcPct val="0"/>
        </a:spcBef>
        <a:spcAft>
          <a:spcPct val="0"/>
        </a:spcAft>
        <a:defRPr kumimoji="1" sz="3600" b="1">
          <a:solidFill>
            <a:schemeClr val="bg1"/>
          </a:solidFill>
          <a:latin typeface="+mj-lt"/>
          <a:ea typeface="+mj-ea"/>
          <a:cs typeface="+mj-cs"/>
        </a:defRPr>
      </a:lvl1pPr>
      <a:lvl2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2pPr>
      <a:lvl3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3pPr>
      <a:lvl4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4pPr>
      <a:lvl5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5pPr>
      <a:lvl6pPr marL="457200" algn="l" rtl="0" fontAlgn="base">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6pPr>
      <a:lvl7pPr marL="914400" algn="l" rtl="0" fontAlgn="base">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7pPr>
      <a:lvl8pPr marL="1371600" algn="l" rtl="0" fontAlgn="base">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8pPr>
      <a:lvl9pPr marL="1828800" algn="l" rtl="0" fontAlgn="base">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600" b="1">
          <a:solidFill>
            <a:srgbClr val="000099"/>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3200" b="1">
          <a:solidFill>
            <a:srgbClr val="000099"/>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800">
          <a:solidFill>
            <a:srgbClr val="000099"/>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rgbClr val="000099"/>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48683" y="0"/>
            <a:ext cx="12240684" cy="908050"/>
          </a:xfrm>
          <a:prstGeom prst="rect">
            <a:avLst/>
          </a:prstGeom>
          <a:solidFill>
            <a:srgbClr val="003399"/>
          </a:solidFill>
          <a:ln w="9525">
            <a:solidFill>
              <a:schemeClr val="tx1"/>
            </a:solidFill>
            <a:miter lim="800000"/>
          </a:ln>
          <a:effectLst/>
        </p:spPr>
        <p:txBody>
          <a:bodyPr wrap="none" anchor="ctr"/>
          <a:lstStyle/>
          <a:p>
            <a:pPr algn="ctr">
              <a:defRPr/>
            </a:pPr>
            <a:endParaRPr lang="zh-CN" altLang="en-US" sz="3200">
              <a:solidFill>
                <a:srgbClr val="000000"/>
              </a:solidFill>
              <a:latin typeface="Arial" panose="020B0604020202020204" pitchFamily="34" charset="0"/>
              <a:ea typeface="华文细黑" pitchFamily="2" charset="-122"/>
            </a:endParaRPr>
          </a:p>
        </p:txBody>
      </p:sp>
      <p:sp>
        <p:nvSpPr>
          <p:cNvPr id="4099" name="Rectangle 4"/>
          <p:cNvSpPr>
            <a:spLocks noGrp="1" noChangeArrowheads="1"/>
          </p:cNvSpPr>
          <p:nvPr>
            <p:ph type="title"/>
          </p:nvPr>
        </p:nvSpPr>
        <p:spPr bwMode="auto">
          <a:xfrm>
            <a:off x="-48683" y="0"/>
            <a:ext cx="12240684" cy="90805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4100" name="Rectangle 6"/>
          <p:cNvSpPr>
            <a:spLocks noGrp="1" noChangeArrowheads="1"/>
          </p:cNvSpPr>
          <p:nvPr>
            <p:ph type="body" idx="1"/>
          </p:nvPr>
        </p:nvSpPr>
        <p:spPr bwMode="auto">
          <a:xfrm>
            <a:off x="508001" y="1295400"/>
            <a:ext cx="11176000" cy="5562600"/>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079" name="Rectangle 7"/>
          <p:cNvSpPr>
            <a:spLocks noGrp="1" noChangeArrowheads="1"/>
          </p:cNvSpPr>
          <p:nvPr>
            <p:ph type="dt" sz="half" idx="2"/>
          </p:nvPr>
        </p:nvSpPr>
        <p:spPr bwMode="auto">
          <a:xfrm>
            <a:off x="0" y="6400800"/>
            <a:ext cx="2540000" cy="457200"/>
          </a:xfrm>
          <a:prstGeom prst="rect">
            <a:avLst/>
          </a:prstGeom>
          <a:noFill/>
          <a:ln w="9525">
            <a:noFill/>
            <a:miter lim="800000"/>
          </a:ln>
          <a:effectLst/>
        </p:spPr>
        <p:txBody>
          <a:bodyPr vert="horz" wrap="square" lIns="91440" tIns="45720" rIns="91440" bIns="45720" numCol="1" anchor="b" anchorCtr="0" compatLnSpc="1"/>
          <a:lstStyle>
            <a:lvl1pPr>
              <a:defRPr sz="1000" b="0">
                <a:solidFill>
                  <a:srgbClr val="FFFFFF"/>
                </a:solidFill>
                <a:latin typeface="Arial" panose="020B0604020202020204" pitchFamily="34" charset="0"/>
                <a:ea typeface="宋体" panose="02010600030101010101" pitchFamily="2" charset="-122"/>
              </a:defRPr>
            </a:lvl1pPr>
          </a:lstStyle>
          <a:p>
            <a:pPr>
              <a:defRPr/>
            </a:pPr>
            <a:endParaRPr lang="en-US" altLang="zh-CN"/>
          </a:p>
        </p:txBody>
      </p:sp>
      <p:sp>
        <p:nvSpPr>
          <p:cNvPr id="3080" name="Rectangle 8"/>
          <p:cNvSpPr>
            <a:spLocks noGrp="1" noChangeArrowheads="1"/>
          </p:cNvSpPr>
          <p:nvPr>
            <p:ph type="ftr" sz="quarter" idx="3"/>
          </p:nvPr>
        </p:nvSpPr>
        <p:spPr bwMode="auto">
          <a:xfrm>
            <a:off x="4470400" y="6400800"/>
            <a:ext cx="3860800" cy="457200"/>
          </a:xfrm>
          <a:prstGeom prst="rect">
            <a:avLst/>
          </a:prstGeom>
          <a:noFill/>
          <a:ln w="9525">
            <a:noFill/>
            <a:miter lim="800000"/>
          </a:ln>
          <a:effectLst/>
        </p:spPr>
        <p:txBody>
          <a:bodyPr vert="horz" wrap="square" lIns="91440" tIns="45720" rIns="91440" bIns="45720" numCol="1" anchor="b" anchorCtr="0" compatLnSpc="1"/>
          <a:lstStyle>
            <a:lvl1pPr algn="ctr">
              <a:defRPr sz="1000" b="0">
                <a:solidFill>
                  <a:srgbClr val="FFFFFF"/>
                </a:solidFill>
                <a:latin typeface="Arial" panose="020B0604020202020204" pitchFamily="34" charset="0"/>
                <a:ea typeface="宋体" panose="02010600030101010101" pitchFamily="2" charset="-122"/>
              </a:defRPr>
            </a:lvl1pPr>
          </a:lstStyle>
          <a:p>
            <a:pPr>
              <a:defRPr/>
            </a:pPr>
            <a:endParaRPr lang="en-US" altLang="zh-CN"/>
          </a:p>
        </p:txBody>
      </p:sp>
      <p:sp>
        <p:nvSpPr>
          <p:cNvPr id="3082" name="Text Box 10"/>
          <p:cNvSpPr txBox="1">
            <a:spLocks noChangeArrowheads="1"/>
          </p:cNvSpPr>
          <p:nvPr/>
        </p:nvSpPr>
        <p:spPr bwMode="auto">
          <a:xfrm>
            <a:off x="11582400" y="6583363"/>
            <a:ext cx="609600" cy="304800"/>
          </a:xfrm>
          <a:prstGeom prst="rect">
            <a:avLst/>
          </a:prstGeom>
          <a:noFill/>
          <a:ln w="9525">
            <a:noFill/>
            <a:miter lim="800000"/>
          </a:ln>
          <a:effectLst/>
        </p:spPr>
        <p:txBody>
          <a:bodyPr>
            <a:spAutoFit/>
          </a:bodyPr>
          <a:lstStyle/>
          <a:p>
            <a:pPr algn="ctr">
              <a:spcBef>
                <a:spcPct val="50000"/>
              </a:spcBef>
              <a:defRPr/>
            </a:pPr>
            <a:fld id="{ADF2BE4B-DC3A-41BA-8618-D4AA61013564}" type="slidenum">
              <a:rPr lang="en-US" altLang="zh-CN" sz="1400">
                <a:solidFill>
                  <a:srgbClr val="3333CC"/>
                </a:solidFill>
                <a:latin typeface="黑体" panose="02010609060101010101" pitchFamily="2" charset="-122"/>
                <a:ea typeface="华文细黑" pitchFamily="2" charset="-122"/>
              </a:rPr>
            </a:fld>
            <a:endParaRPr lang="en-US" altLang="zh-CN" sz="1400">
              <a:solidFill>
                <a:srgbClr val="3333CC"/>
              </a:solidFill>
              <a:latin typeface="黑体" panose="02010609060101010101" pitchFamily="2" charset="-122"/>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spd="slow" advClick="0"/>
  <p:txStyles>
    <p:titleStyle>
      <a:lvl1pPr algn="l" rtl="0" eaLnBrk="0" fontAlgn="base" hangingPunct="0">
        <a:spcBef>
          <a:spcPct val="0"/>
        </a:spcBef>
        <a:spcAft>
          <a:spcPct val="0"/>
        </a:spcAft>
        <a:defRPr kumimoji="1" sz="3600" b="1">
          <a:solidFill>
            <a:schemeClr val="bg1"/>
          </a:solidFill>
          <a:latin typeface="+mj-lt"/>
          <a:ea typeface="+mj-ea"/>
          <a:cs typeface="+mj-cs"/>
        </a:defRPr>
      </a:lvl1pPr>
      <a:lvl2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2pPr>
      <a:lvl3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3pPr>
      <a:lvl4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4pPr>
      <a:lvl5pPr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5pPr>
      <a:lvl6pPr marL="457200"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6pPr>
      <a:lvl7pPr marL="914400"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7pPr>
      <a:lvl8pPr marL="1371600"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8pPr>
      <a:lvl9pPr marL="1828800" algn="l" rtl="0" eaLnBrk="0" fontAlgn="base" hangingPunct="0">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600" b="1">
          <a:solidFill>
            <a:srgbClr val="000099"/>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3200" b="1">
          <a:solidFill>
            <a:srgbClr val="000099"/>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800">
          <a:solidFill>
            <a:srgbClr val="000099"/>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rgbClr val="000099"/>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5pPr>
      <a:lvl6pPr marL="25146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6pPr>
      <a:lvl7pPr marL="29718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7pPr>
      <a:lvl8pPr marL="34290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8pPr>
      <a:lvl9pPr marL="38862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508001" y="1295400"/>
            <a:ext cx="11176000" cy="5562600"/>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98404" name="Rectangle 4"/>
          <p:cNvSpPr>
            <a:spLocks noGrp="1" noChangeArrowheads="1"/>
          </p:cNvSpPr>
          <p:nvPr>
            <p:ph type="dt" sz="half" idx="2"/>
          </p:nvPr>
        </p:nvSpPr>
        <p:spPr bwMode="auto">
          <a:xfrm>
            <a:off x="0" y="6400800"/>
            <a:ext cx="2540000" cy="457200"/>
          </a:xfrm>
          <a:prstGeom prst="rect">
            <a:avLst/>
          </a:prstGeom>
          <a:noFill/>
          <a:ln w="9525">
            <a:noFill/>
            <a:miter lim="800000"/>
          </a:ln>
          <a:effectLst/>
        </p:spPr>
        <p:txBody>
          <a:bodyPr vert="horz" wrap="square" lIns="91440" tIns="45720" rIns="91440" bIns="45720" numCol="1" anchor="b" anchorCtr="0" compatLnSpc="1"/>
          <a:lstStyle>
            <a:lvl1pPr algn="l">
              <a:defRPr kumimoji="0" sz="1000">
                <a:solidFill>
                  <a:schemeClr val="bg1"/>
                </a:solidFill>
                <a:ea typeface="+mn-ea"/>
              </a:defRPr>
            </a:lvl1pPr>
          </a:lstStyle>
          <a:p>
            <a:pPr>
              <a:defRPr/>
            </a:pPr>
            <a:endParaRPr lang="en-US" altLang="zh-CN"/>
          </a:p>
        </p:txBody>
      </p:sp>
      <p:sp>
        <p:nvSpPr>
          <p:cNvPr id="998405" name="Rectangle 5"/>
          <p:cNvSpPr>
            <a:spLocks noGrp="1" noChangeArrowheads="1"/>
          </p:cNvSpPr>
          <p:nvPr>
            <p:ph type="ftr" sz="quarter" idx="3"/>
          </p:nvPr>
        </p:nvSpPr>
        <p:spPr bwMode="auto">
          <a:xfrm>
            <a:off x="4470400" y="6400800"/>
            <a:ext cx="3860800" cy="457200"/>
          </a:xfrm>
          <a:prstGeom prst="rect">
            <a:avLst/>
          </a:prstGeom>
          <a:noFill/>
          <a:ln w="9525">
            <a:noFill/>
            <a:miter lim="800000"/>
          </a:ln>
          <a:effectLst/>
        </p:spPr>
        <p:txBody>
          <a:bodyPr vert="horz" wrap="square" lIns="91440" tIns="45720" rIns="91440" bIns="45720" numCol="1" anchor="b" anchorCtr="0" compatLnSpc="1"/>
          <a:lstStyle>
            <a:lvl1pPr algn="ctr">
              <a:defRPr kumimoji="0" sz="1000">
                <a:solidFill>
                  <a:schemeClr val="bg1"/>
                </a:solidFill>
                <a:ea typeface="+mn-ea"/>
              </a:defRPr>
            </a:lvl1pPr>
          </a:lstStyle>
          <a:p>
            <a:pPr>
              <a:defRPr/>
            </a:pPr>
            <a:endParaRPr lang="en-US" altLang="zh-CN"/>
          </a:p>
        </p:txBody>
      </p:sp>
      <p:sp>
        <p:nvSpPr>
          <p:cNvPr id="998406" name="Rectangle 6"/>
          <p:cNvSpPr>
            <a:spLocks noChangeArrowheads="1"/>
          </p:cNvSpPr>
          <p:nvPr/>
        </p:nvSpPr>
        <p:spPr bwMode="auto">
          <a:xfrm>
            <a:off x="1" y="1"/>
            <a:ext cx="12192000" cy="584775"/>
          </a:xfrm>
          <a:prstGeom prst="rect">
            <a:avLst/>
          </a:prstGeom>
          <a:noFill/>
          <a:ln w="9525">
            <a:noFill/>
            <a:miter lim="800000"/>
          </a:ln>
          <a:effectLst/>
        </p:spPr>
        <p:txBody>
          <a:bodyPr>
            <a:spAutoFit/>
          </a:bodyPr>
          <a:lstStyle/>
          <a:p>
            <a:pPr algn="ctr">
              <a:defRPr/>
            </a:pPr>
            <a:endParaRPr lang="zh-CN" altLang="en-US" sz="3200"/>
          </a:p>
        </p:txBody>
      </p:sp>
      <p:sp>
        <p:nvSpPr>
          <p:cNvPr id="998407" name="Text Box 7"/>
          <p:cNvSpPr txBox="1">
            <a:spLocks noChangeArrowheads="1"/>
          </p:cNvSpPr>
          <p:nvPr/>
        </p:nvSpPr>
        <p:spPr bwMode="auto">
          <a:xfrm>
            <a:off x="11582400" y="6583363"/>
            <a:ext cx="609600" cy="304800"/>
          </a:xfrm>
          <a:prstGeom prst="rect">
            <a:avLst/>
          </a:prstGeom>
          <a:noFill/>
          <a:ln w="9525">
            <a:noFill/>
            <a:miter lim="800000"/>
          </a:ln>
          <a:effectLst/>
        </p:spPr>
        <p:txBody>
          <a:bodyPr>
            <a:spAutoFit/>
          </a:bodyPr>
          <a:lstStyle/>
          <a:p>
            <a:pPr algn="ctr">
              <a:spcBef>
                <a:spcPct val="50000"/>
              </a:spcBef>
              <a:defRPr/>
            </a:pPr>
            <a:fld id="{69E1EDB7-1DB3-4A2C-9B9A-7CB6E168067E}" type="slidenum">
              <a:rPr lang="en-US" altLang="zh-CN" sz="1400" b="1">
                <a:solidFill>
                  <a:schemeClr val="folHlink"/>
                </a:solidFill>
                <a:latin typeface="黑体" panose="02010609060101010101" pitchFamily="2" charset="-122"/>
              </a:rPr>
            </a:fld>
            <a:endParaRPr lang="en-US" altLang="zh-CN" sz="1400" b="1">
              <a:solidFill>
                <a:schemeClr val="folHlink"/>
              </a:solidFill>
              <a:latin typeface="黑体" panose="02010609060101010101" pitchFamily="2" charset="-122"/>
            </a:endParaRPr>
          </a:p>
        </p:txBody>
      </p:sp>
      <p:sp>
        <p:nvSpPr>
          <p:cNvPr id="998410" name="Rectangle 10"/>
          <p:cNvSpPr>
            <a:spLocks noChangeArrowheads="1"/>
          </p:cNvSpPr>
          <p:nvPr/>
        </p:nvSpPr>
        <p:spPr bwMode="auto">
          <a:xfrm>
            <a:off x="1" y="-26988"/>
            <a:ext cx="12192000" cy="935038"/>
          </a:xfrm>
          <a:prstGeom prst="rect">
            <a:avLst/>
          </a:prstGeom>
          <a:solidFill>
            <a:srgbClr val="003399"/>
          </a:solidFill>
          <a:ln w="9525">
            <a:noFill/>
            <a:miter lim="800000"/>
          </a:ln>
          <a:effectLst/>
        </p:spPr>
        <p:txBody>
          <a:bodyPr wrap="none" anchor="ctr"/>
          <a:lstStyle/>
          <a:p>
            <a:pPr algn="ctr">
              <a:defRPr/>
            </a:pPr>
            <a:endParaRPr lang="zh-CN" altLang="en-US" sz="3200"/>
          </a:p>
        </p:txBody>
      </p:sp>
      <p:sp>
        <p:nvSpPr>
          <p:cNvPr id="1032" name="Rectangle 2"/>
          <p:cNvSpPr>
            <a:spLocks noGrp="1" noChangeArrowheads="1"/>
          </p:cNvSpPr>
          <p:nvPr>
            <p:ph type="title"/>
          </p:nvPr>
        </p:nvSpPr>
        <p:spPr bwMode="auto">
          <a:xfrm>
            <a:off x="1" y="-26988"/>
            <a:ext cx="12240684" cy="90805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ransition spd="slow" advClick="0"/>
  <p:txStyles>
    <p:titleStyle>
      <a:lvl1pPr algn="l" rtl="0" eaLnBrk="1" fontAlgn="base" hangingPunct="1">
        <a:spcBef>
          <a:spcPct val="0"/>
        </a:spcBef>
        <a:spcAft>
          <a:spcPct val="0"/>
        </a:spcAft>
        <a:defRPr kumimoji="1" sz="3600" b="1">
          <a:solidFill>
            <a:schemeClr val="bg1"/>
          </a:solidFill>
          <a:latin typeface="+mj-lt"/>
          <a:ea typeface="+mj-ea"/>
          <a:cs typeface="+mj-cs"/>
        </a:defRPr>
      </a:lvl1pPr>
      <a:lvl2pPr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2pPr>
      <a:lvl3pPr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3pPr>
      <a:lvl4pPr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4pPr>
      <a:lvl5pPr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5pPr>
      <a:lvl6pPr marL="457200"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6pPr>
      <a:lvl7pPr marL="914400"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7pPr>
      <a:lvl8pPr marL="1371600"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8pPr>
      <a:lvl9pPr marL="1828800" algn="l" rtl="0" eaLnBrk="1" fontAlgn="base" hangingPunct="1">
        <a:spcBef>
          <a:spcPct val="0"/>
        </a:spcBef>
        <a:spcAft>
          <a:spcPct val="0"/>
        </a:spcAft>
        <a:defRPr kumimoji="1" sz="3600" b="1">
          <a:solidFill>
            <a:schemeClr val="bg1"/>
          </a:solidFill>
          <a:latin typeface="Times New Roman" panose="02020603050405020304" pitchFamily="18" charset="0"/>
          <a:ea typeface="黑体" panose="02010609060101010101" pitchFamily="2" charset="-122"/>
        </a:defRPr>
      </a:lvl9pPr>
    </p:titleStyle>
    <p:bodyStyle>
      <a:lvl1pPr marL="342900" indent="-342900" algn="l" rtl="0" eaLnBrk="1" fontAlgn="base" hangingPunct="1">
        <a:spcBef>
          <a:spcPct val="20000"/>
        </a:spcBef>
        <a:spcAft>
          <a:spcPct val="0"/>
        </a:spcAft>
        <a:buClr>
          <a:schemeClr val="folHlink"/>
        </a:buClr>
        <a:buSzPct val="60000"/>
        <a:buFont typeface="Wingdings" panose="05000000000000000000" pitchFamily="2" charset="2"/>
        <a:buChar char="n"/>
        <a:defRPr kumimoji="1" sz="3600" b="1">
          <a:solidFill>
            <a:srgbClr val="000099"/>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anose="05000000000000000000" pitchFamily="2" charset="2"/>
        <a:buChar char="n"/>
        <a:defRPr kumimoji="1" sz="3200" b="1">
          <a:solidFill>
            <a:srgbClr val="000099"/>
          </a:solidFill>
          <a:latin typeface="+mn-lt"/>
          <a:ea typeface="+mn-ea"/>
        </a:defRPr>
      </a:lvl2pPr>
      <a:lvl3pPr marL="1143000" indent="-228600" algn="l" rtl="0" eaLnBrk="1" fontAlgn="base" hangingPunct="1">
        <a:spcBef>
          <a:spcPct val="20000"/>
        </a:spcBef>
        <a:spcAft>
          <a:spcPct val="0"/>
        </a:spcAft>
        <a:buClr>
          <a:schemeClr val="folHlink"/>
        </a:buClr>
        <a:buSzPct val="50000"/>
        <a:buFont typeface="Wingdings" panose="05000000000000000000" pitchFamily="2" charset="2"/>
        <a:buChar char="n"/>
        <a:defRPr kumimoji="1" sz="2800">
          <a:solidFill>
            <a:srgbClr val="000099"/>
          </a:solidFill>
          <a:latin typeface="+mn-lt"/>
          <a:ea typeface="+mn-ea"/>
        </a:defRPr>
      </a:lvl3pPr>
      <a:lvl4pPr marL="1600200" indent="-228600" algn="l" rtl="0" eaLnBrk="1" fontAlgn="base" hangingPunct="1">
        <a:spcBef>
          <a:spcPct val="20000"/>
        </a:spcBef>
        <a:spcAft>
          <a:spcPct val="0"/>
        </a:spcAft>
        <a:buClr>
          <a:schemeClr val="accent2"/>
        </a:buClr>
        <a:buSzPct val="55000"/>
        <a:buFont typeface="Wingdings" panose="05000000000000000000" pitchFamily="2" charset="2"/>
        <a:buChar char="n"/>
        <a:defRPr kumimoji="1" sz="2000">
          <a:solidFill>
            <a:srgbClr val="000099"/>
          </a:solidFill>
          <a:latin typeface="+mn-lt"/>
          <a:ea typeface="+mn-ea"/>
        </a:defRPr>
      </a:lvl4pPr>
      <a:lvl5pPr marL="2057400" indent="-228600" algn="l" rtl="0" eaLnBrk="1" fontAlgn="base" hangingPunct="1">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anose="05000000000000000000"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6270" y="432215"/>
            <a:ext cx="11451815" cy="838200"/>
          </a:xfrm>
          <a:prstGeom prst="rect">
            <a:avLst/>
          </a:prstGeom>
        </p:spPr>
        <p:txBody>
          <a:bodyPr vert="horz" lIns="82296" tIns="45720" rIns="82296" bIns="45720" rtlCol="0" anchor="b" anchorCtr="0">
            <a:noAutofit/>
          </a:bodyPr>
          <a:lstStyle/>
          <a:p>
            <a:r>
              <a:rPr lang="en-US" dirty="0"/>
              <a:t>Slide Title Goes Here</a:t>
            </a:r>
            <a:endParaRPr lang="en-US" dirty="0"/>
          </a:p>
        </p:txBody>
      </p:sp>
      <p:sp>
        <p:nvSpPr>
          <p:cNvPr id="3" name="Text Placeholder 2"/>
          <p:cNvSpPr>
            <a:spLocks noGrp="1"/>
          </p:cNvSpPr>
          <p:nvPr>
            <p:ph type="body" idx="1"/>
          </p:nvPr>
        </p:nvSpPr>
        <p:spPr>
          <a:xfrm>
            <a:off x="306270" y="1339750"/>
            <a:ext cx="11401921" cy="4965699"/>
          </a:xfrm>
          <a:prstGeom prst="rect">
            <a:avLst/>
          </a:prstGeom>
        </p:spPr>
        <p:txBody>
          <a:bodyPr vert="horz" lIns="91440" tIns="45720" rIns="91440" bIns="45720" rtlCol="0">
            <a:noAutofit/>
          </a:bodyPr>
          <a:lstStyle/>
          <a:p>
            <a:pPr lvl="0"/>
            <a:r>
              <a:rPr lang="en-US" dirty="0"/>
              <a:t>Body Text</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0" name="Rectangle 4"/>
          <p:cNvSpPr>
            <a:spLocks noChangeArrowheads="1"/>
          </p:cNvSpPr>
          <p:nvPr/>
        </p:nvSpPr>
        <p:spPr bwMode="ltGray">
          <a:xfrm>
            <a:off x="335174" y="6586262"/>
            <a:ext cx="4560687" cy="175257"/>
          </a:xfrm>
          <a:prstGeom prst="rect">
            <a:avLst/>
          </a:prstGeom>
          <a:noFill/>
          <a:ln w="9525">
            <a:noFill/>
            <a:miter lim="800000"/>
          </a:ln>
          <a:effectLst/>
        </p:spPr>
        <p:txBody>
          <a:bodyPr wrap="square" lIns="82124" tIns="41061" rIns="82124" bIns="41061" anchor="b" anchorCtr="0">
            <a:spAutoFit/>
          </a:bodyPr>
          <a:lstStyle/>
          <a:p>
            <a:pPr algn="l" defTabSz="814705">
              <a:lnSpc>
                <a:spcPct val="100000"/>
              </a:lnSpc>
            </a:pPr>
            <a:r>
              <a:rPr lang="en-US" sz="600" dirty="0">
                <a:solidFill>
                  <a:srgbClr val="C0C0C0"/>
                </a:solidFill>
                <a:latin typeface="+mj-lt"/>
              </a:rPr>
              <a:t>© 2012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10643078" y="6584528"/>
            <a:ext cx="791126" cy="175257"/>
          </a:xfrm>
          <a:prstGeom prst="rect">
            <a:avLst/>
          </a:prstGeom>
          <a:noFill/>
          <a:ln w="9525">
            <a:noFill/>
            <a:miter lim="800000"/>
          </a:ln>
          <a:effectLst/>
        </p:spPr>
        <p:txBody>
          <a:bodyPr wrap="none" lIns="82124" tIns="41061" rIns="82124" bIns="41061" anchor="b">
            <a:spAutoFit/>
          </a:bodyPr>
          <a:lstStyle/>
          <a:p>
            <a:pPr algn="r" defTabSz="814705">
              <a:lnSpc>
                <a:spcPct val="100000"/>
              </a:lnSpc>
            </a:pPr>
            <a:r>
              <a:rPr lang="en-US" sz="600" dirty="0">
                <a:solidFill>
                  <a:srgbClr val="C0C0C0"/>
                </a:solidFill>
                <a:latin typeface="+mj-lt"/>
              </a:rPr>
              <a:t>Cisco Confidential</a:t>
            </a:r>
            <a:endParaRPr lang="en-US" sz="600" dirty="0">
              <a:solidFill>
                <a:srgbClr val="C0C0C0"/>
              </a:solidFill>
              <a:latin typeface="+mj-lt"/>
            </a:endParaRPr>
          </a:p>
        </p:txBody>
      </p:sp>
      <p:sp>
        <p:nvSpPr>
          <p:cNvPr id="9" name="Rectangle 7"/>
          <p:cNvSpPr>
            <a:spLocks noChangeArrowheads="1"/>
          </p:cNvSpPr>
          <p:nvPr/>
        </p:nvSpPr>
        <p:spPr bwMode="ltGray">
          <a:xfrm>
            <a:off x="11606759" y="6580424"/>
            <a:ext cx="260463" cy="175257"/>
          </a:xfrm>
          <a:prstGeom prst="rect">
            <a:avLst/>
          </a:prstGeom>
          <a:noFill/>
          <a:ln w="9525" algn="ctr">
            <a:noFill/>
            <a:miter lim="800000"/>
          </a:ln>
          <a:effectLst/>
        </p:spPr>
        <p:txBody>
          <a:bodyPr wrap="none" lIns="82124" tIns="41061" rIns="82124" bIns="41061" anchor="b">
            <a:spAutoFit/>
          </a:bodyPr>
          <a:lstStyle/>
          <a:p>
            <a:pPr algn="r" defTabSz="814705">
              <a:lnSpc>
                <a:spcPct val="100000"/>
              </a:lnSpc>
            </a:pPr>
            <a:fld id="{DFCF27A5-1A5B-48D3-A060-2758FFBB1ADD}" type="slidenum">
              <a:rPr lang="en-US" sz="600">
                <a:solidFill>
                  <a:srgbClr val="C0C0C0"/>
                </a:solidFill>
                <a:latin typeface="+mj-lt"/>
              </a:rPr>
            </a:fld>
            <a:endParaRPr lang="en-US" sz="600" dirty="0">
              <a:solidFill>
                <a:srgbClr val="C0C0C0"/>
              </a:solidFill>
              <a:latin typeface="+mj-lt"/>
            </a:endParaRPr>
          </a:p>
        </p:txBody>
      </p:sp>
      <p:pic>
        <p:nvPicPr>
          <p:cNvPr id="13" name="Picture 12" descr="bottom bar.jpg"/>
          <p:cNvPicPr>
            <a:picLocks noChangeAspect="1"/>
          </p:cNvPicPr>
          <p:nvPr/>
        </p:nvPicPr>
        <p:blipFill>
          <a:blip r:embed="rId33" cstate="print"/>
          <a:stretch>
            <a:fillRect/>
          </a:stretch>
        </p:blipFill>
        <p:spPr>
          <a:xfrm>
            <a:off x="444501" y="6378339"/>
            <a:ext cx="11303000" cy="162912"/>
          </a:xfrm>
          <a:prstGeom prst="rect">
            <a:avLst/>
          </a:prstGeom>
        </p:spPr>
      </p:pic>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 id="2147483719" r:id="rId30"/>
    <p:sldLayoutId id="2147483720" r:id="rId31"/>
    <p:sldLayoutId id="2147483721" r:id="rId32"/>
  </p:sldLayoutIdLst>
  <p:transition>
    <p:wipe dir="r"/>
  </p:transition>
  <p:txStyles>
    <p:title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anose="020B0604020202020204" pitchFamily="34" charset="0"/>
        <a:buChar char="•"/>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905" algn="l" defTabSz="914400" rtl="0" eaLnBrk="1" latinLnBrk="0" hangingPunct="1">
        <a:lnSpc>
          <a:spcPct val="95000"/>
        </a:lnSpc>
        <a:spcBef>
          <a:spcPts val="840"/>
        </a:spcBef>
        <a:buFont typeface="Arial" panose="020B0604020202020204"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anose="020B0604020202020204" pitchFamily="34" charset="0"/>
        <a:buNone/>
        <a:defRPr lang="en-US" sz="1400" kern="1200" dirty="0" smtClean="0">
          <a:solidFill>
            <a:srgbClr val="546568"/>
          </a:solidFill>
          <a:latin typeface="+mj-lt"/>
          <a:ea typeface="+mn-ea"/>
          <a:cs typeface="+mn-cs"/>
        </a:defRPr>
      </a:lvl4pPr>
      <a:lvl5pPr marL="802005" indent="0" algn="l" defTabSz="914400" rtl="0" eaLnBrk="1" latinLnBrk="0" hangingPunct="1">
        <a:lnSpc>
          <a:spcPct val="95000"/>
        </a:lnSpc>
        <a:spcBef>
          <a:spcPts val="840"/>
        </a:spcBef>
        <a:buFont typeface="Arial" panose="020B0604020202020204"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1" y="1600202"/>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1"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92025BA-C356-4466-9989-60C9065E478C}" type="datetimeFigureOut">
              <a:rPr kumimoji="0" lang="zh-CN" altLang="en-US" smtClean="0">
                <a:solidFill>
                  <a:prstClr val="black">
                    <a:tint val="75000"/>
                  </a:prstClr>
                </a:solidFill>
                <a:latin typeface="Calibri" panose="020F0502020204030204"/>
                <a:ea typeface="宋体" panose="02010600030101010101" pitchFamily="2" charset="-122"/>
              </a:rPr>
            </a:fld>
            <a:endParaRPr kumimoji="0" lang="zh-CN" altLang="en-US">
              <a:solidFill>
                <a:prstClr val="black">
                  <a:tint val="75000"/>
                </a:prstClr>
              </a:solidFill>
              <a:latin typeface="Calibri" panose="020F0502020204030204"/>
              <a:ea typeface="宋体" panose="02010600030101010101" pitchFamily="2" charset="-122"/>
            </a:endParaRPr>
          </a:p>
        </p:txBody>
      </p:sp>
      <p:sp>
        <p:nvSpPr>
          <p:cNvPr id="5" name="页脚占位符 4"/>
          <p:cNvSpPr>
            <a:spLocks noGrp="1"/>
          </p:cNvSpPr>
          <p:nvPr>
            <p:ph type="ftr" sz="quarter" idx="3"/>
          </p:nvPr>
        </p:nvSpPr>
        <p:spPr>
          <a:xfrm>
            <a:off x="4165601"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kumimoji="0" lang="zh-CN" altLang="en-US">
              <a:solidFill>
                <a:prstClr val="black">
                  <a:tint val="75000"/>
                </a:prstClr>
              </a:solidFill>
              <a:latin typeface="Calibri" panose="020F0502020204030204"/>
              <a:ea typeface="宋体" panose="02010600030101010101" pitchFamily="2" charset="-122"/>
            </a:endParaRPr>
          </a:p>
        </p:txBody>
      </p:sp>
      <p:sp>
        <p:nvSpPr>
          <p:cNvPr id="6" name="灯片编号占位符 5"/>
          <p:cNvSpPr>
            <a:spLocks noGrp="1"/>
          </p:cNvSpPr>
          <p:nvPr>
            <p:ph type="sldNum" sz="quarter" idx="4"/>
          </p:nvPr>
        </p:nvSpPr>
        <p:spPr>
          <a:xfrm>
            <a:off x="8737601"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F12700C-AFAE-4D5C-A42D-413A5002E1BC}" type="slidenum">
              <a:rPr kumimoji="0" lang="zh-CN" altLang="en-US" smtClean="0">
                <a:solidFill>
                  <a:prstClr val="black">
                    <a:tint val="75000"/>
                  </a:prstClr>
                </a:solidFill>
                <a:latin typeface="Calibri" panose="020F0502020204030204"/>
                <a:ea typeface="宋体" panose="02010600030101010101" pitchFamily="2" charset="-122"/>
              </a:rPr>
            </a:fld>
            <a:endParaRPr kumimoji="0" lang="zh-CN" altLang="en-US">
              <a:solidFill>
                <a:prstClr val="black">
                  <a:tint val="75000"/>
                </a:prstClr>
              </a:solidFill>
              <a:latin typeface="Calibri" panose="020F050202020403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1.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txBox="1">
            <a:spLocks noChangeArrowheads="1"/>
          </p:cNvSpPr>
          <p:nvPr/>
        </p:nvSpPr>
        <p:spPr>
          <a:xfrm>
            <a:off x="2927648" y="4797152"/>
            <a:ext cx="5496148" cy="1750566"/>
          </a:xfrm>
          <a:prstGeom prst="rect">
            <a:avLst/>
          </a:prstGeom>
        </p:spPr>
        <p:txBody>
          <a:bodyPr/>
          <a:lstStyle>
            <a:defPPr>
              <a:defRPr lang="zh-CN"/>
            </a:defPPr>
            <a:lvl1pPr marL="0" marR="0" lvl="0" indent="0" algn="ctr" defTabSz="914400" eaLnBrk="1" fontAlgn="auto" latinLnBrk="0" hangingPunct="1">
              <a:lnSpc>
                <a:spcPct val="120000"/>
              </a:lnSpc>
              <a:spcBef>
                <a:spcPts val="0"/>
              </a:spcBef>
              <a:spcAft>
                <a:spcPts val="0"/>
              </a:spcAft>
              <a:buClrTx/>
              <a:buSzTx/>
              <a:buFontTx/>
              <a:buNone/>
              <a:defRPr kumimoji="0" sz="2800" b="1" i="0" u="none" strike="noStrike" kern="0" cap="none" spc="0" normalizeH="0" baseline="0">
                <a:ln>
                  <a:noFill/>
                </a:ln>
                <a:solidFill>
                  <a:srgbClr val="002776"/>
                </a:solidFill>
                <a:effectLst/>
                <a:uLnTx/>
                <a:uFillTx/>
                <a:latin typeface="黑体" panose="02010609060101010101" pitchFamily="2" charset="-122"/>
                <a:ea typeface="黑体" panose="02010609060101010101" pitchFamily="2" charset="-122"/>
                <a:cs typeface="+mj-cs"/>
              </a:defRPr>
            </a:lvl1pPr>
          </a:lstStyle>
          <a:p>
            <a:r>
              <a:rPr lang="zh-CN" altLang="en-US" dirty="0"/>
              <a:t>汇报人：</a:t>
            </a:r>
            <a:r>
              <a:rPr lang="en-US" altLang="zh-CN" dirty="0"/>
              <a:t>XXX</a:t>
            </a:r>
            <a:endParaRPr lang="en-US" altLang="zh-CN" dirty="0"/>
          </a:p>
          <a:p>
            <a:r>
              <a:rPr lang="en-US" altLang="zh-CN" dirty="0"/>
              <a:t>2023</a:t>
            </a:r>
            <a:r>
              <a:rPr lang="zh-CN" altLang="en-US" dirty="0"/>
              <a:t>年</a:t>
            </a:r>
            <a:r>
              <a:rPr lang="en-US" altLang="zh-CN" dirty="0"/>
              <a:t>XX</a:t>
            </a:r>
            <a:r>
              <a:rPr lang="zh-CN" altLang="en-US" dirty="0"/>
              <a:t>月</a:t>
            </a:r>
            <a:r>
              <a:rPr lang="en-US" altLang="zh-CN" dirty="0"/>
              <a:t>XX</a:t>
            </a:r>
            <a:r>
              <a:rPr lang="zh-CN" altLang="en-US" dirty="0"/>
              <a:t>日</a:t>
            </a:r>
            <a:endParaRPr lang="zh-CN" altLang="en-US" sz="2000" dirty="0"/>
          </a:p>
        </p:txBody>
      </p:sp>
      <p:sp>
        <p:nvSpPr>
          <p:cNvPr id="7" name="矩形 6"/>
          <p:cNvSpPr/>
          <p:nvPr/>
        </p:nvSpPr>
        <p:spPr>
          <a:xfrm>
            <a:off x="335360" y="2924944"/>
            <a:ext cx="11651592" cy="76944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defRPr/>
            </a:pPr>
            <a:r>
              <a:rPr lang="en-US" altLang="zh-CN" sz="4400" b="1" kern="0" dirty="0">
                <a:solidFill>
                  <a:srgbClr val="FF0000"/>
                </a:solidFill>
                <a:latin typeface="微软雅黑" panose="020B0503020204020204" pitchFamily="34" charset="-122"/>
                <a:ea typeface="微软雅黑" panose="020B0503020204020204" pitchFamily="34" charset="-122"/>
                <a:cs typeface="+mj-cs"/>
              </a:rPr>
              <a:t>XXX</a:t>
            </a:r>
            <a:r>
              <a:rPr lang="zh-CN" altLang="en-US" sz="4400" b="1" kern="0" dirty="0">
                <a:solidFill>
                  <a:srgbClr val="FF0000"/>
                </a:solidFill>
                <a:latin typeface="微软雅黑" panose="020B0503020204020204" pitchFamily="34" charset="-122"/>
                <a:ea typeface="微软雅黑" panose="020B0503020204020204" pitchFamily="34" charset="-122"/>
                <a:cs typeface="+mj-cs"/>
              </a:rPr>
              <a:t>测试床项目 结题汇报</a:t>
            </a:r>
            <a:endParaRPr lang="en-US" altLang="zh-CN" sz="1000" b="1" kern="0" dirty="0">
              <a:solidFill>
                <a:srgbClr val="FF0000"/>
              </a:solidFill>
              <a:latin typeface="微软雅黑" panose="020B0503020204020204" pitchFamily="34" charset="-122"/>
              <a:ea typeface="微软雅黑" panose="020B0503020204020204" pitchFamily="34" charset="-122"/>
              <a:cs typeface="+mj-cs"/>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9007" y="-51410"/>
            <a:ext cx="6093574" cy="168432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项目测试报告</a:t>
            </a:r>
            <a:r>
              <a:rPr lang="zh-CN" altLang="en-US" sz="2800" dirty="0"/>
              <a:t>简介（必选）</a:t>
            </a:r>
            <a:endParaRPr lang="zh-CN" altLang="en-US" sz="2800" dirty="0"/>
          </a:p>
        </p:txBody>
      </p:sp>
      <p:sp>
        <p:nvSpPr>
          <p:cNvPr id="5" name="Rectangle 335"/>
          <p:cNvSpPr>
            <a:spLocks noChangeArrowheads="1"/>
          </p:cNvSpPr>
          <p:nvPr/>
        </p:nvSpPr>
        <p:spPr bwMode="auto">
          <a:xfrm>
            <a:off x="407368" y="1340768"/>
            <a:ext cx="9013909" cy="2519923"/>
          </a:xfrm>
          <a:prstGeom prst="rect">
            <a:avLst/>
          </a:prstGeom>
          <a:noFill/>
          <a:ln w="9525" algn="ctr">
            <a:noFill/>
            <a:miter lim="800000"/>
          </a:ln>
        </p:spPr>
        <p:txBody>
          <a:bodyPr lIns="82015" tIns="41007" rIns="82015" bIns="41007"/>
          <a:lstStyle/>
          <a:p>
            <a:pPr marL="314325" indent="-314325" defTabSz="839470">
              <a:lnSpc>
                <a:spcPct val="140000"/>
              </a:lnSpc>
              <a:buClr>
                <a:schemeClr val="tx1"/>
              </a:buClr>
              <a:buSzPct val="100000"/>
            </a:pPr>
            <a:r>
              <a:rPr lang="zh-CN" altLang="en-US" sz="1600" dirty="0">
                <a:solidFill>
                  <a:srgbClr val="0000FF"/>
                </a:solidFill>
                <a:ea typeface="华文细黑" pitchFamily="2" charset="-122"/>
                <a:cs typeface="Arial" panose="020B0604020202020204" pitchFamily="34" charset="0"/>
              </a:rPr>
              <a:t>说明： </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针对测试方案，给出单元测试和系统测试的</a:t>
            </a:r>
            <a:r>
              <a:rPr lang="zh-CN" altLang="en-US" sz="1600" dirty="0">
                <a:solidFill>
                  <a:srgbClr val="0000FF"/>
                </a:solidFill>
                <a:ea typeface="华文细黑" pitchFamily="2" charset="-122"/>
                <a:cs typeface="Arial" panose="020B0604020202020204" pitchFamily="34" charset="0"/>
              </a:rPr>
              <a:t>结果</a:t>
            </a:r>
            <a:endParaRPr lang="zh-CN" altLang="en-US"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整理当前测试过程中存在的不足和缺陷、遗留问题等，并进行介绍，描述后续</a:t>
            </a:r>
            <a:r>
              <a:rPr lang="zh-CN" altLang="en-US" sz="1600" dirty="0">
                <a:solidFill>
                  <a:srgbClr val="0000FF"/>
                </a:solidFill>
                <a:ea typeface="华文细黑" pitchFamily="2" charset="-122"/>
                <a:cs typeface="Arial" panose="020B0604020202020204" pitchFamily="34" charset="0"/>
              </a:rPr>
              <a:t>考虑</a:t>
            </a:r>
            <a:endParaRPr lang="zh-CN" altLang="en-US" sz="1600" dirty="0">
              <a:solidFill>
                <a:srgbClr val="0000FF"/>
              </a:solidFill>
              <a:ea typeface="华文细黑" pitchFamily="2" charset="-122"/>
              <a:cs typeface="Arial" panose="020B0604020202020204" pitchFamily="34" charset="0"/>
            </a:endParaRPr>
          </a:p>
        </p:txBody>
      </p:sp>
    </p:spTree>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项目遗留问题评估（可选）</a:t>
            </a:r>
            <a:endParaRPr lang="zh-CN" altLang="en-US" sz="2800" dirty="0"/>
          </a:p>
        </p:txBody>
      </p:sp>
      <p:sp>
        <p:nvSpPr>
          <p:cNvPr id="4" name="Rectangle 3"/>
          <p:cNvSpPr>
            <a:spLocks noGrp="1" noChangeArrowheads="1"/>
          </p:cNvSpPr>
          <p:nvPr>
            <p:ph idx="1"/>
          </p:nvPr>
        </p:nvSpPr>
        <p:spPr>
          <a:xfrm>
            <a:off x="599580" y="1109616"/>
            <a:ext cx="9830753" cy="1522732"/>
          </a:xfrm>
        </p:spPr>
        <p:txBody>
          <a:bodyPr lIns="0" tIns="0" rIns="0" bIns="0"/>
          <a:lstStyle/>
          <a:p>
            <a:pPr marL="0" indent="0" defTabSz="465455" eaLnBrk="1" hangingPunct="1">
              <a:buClrTx/>
              <a:buSzPct val="90000"/>
              <a:buFont typeface="Monotype Sorts"/>
              <a:buChar char=" "/>
            </a:pPr>
            <a:r>
              <a:rPr lang="zh-CN" altLang="en-US" sz="1600" b="0" dirty="0">
                <a:solidFill>
                  <a:srgbClr val="0000FF"/>
                </a:solidFill>
                <a:latin typeface="华文细黑" pitchFamily="2" charset="-122"/>
                <a:ea typeface="华文细黑" pitchFamily="2" charset="-122"/>
              </a:rPr>
              <a:t>说明：</a:t>
            </a:r>
            <a:endParaRPr lang="en-US" altLang="zh-CN" sz="1600" b="0" dirty="0">
              <a:solidFill>
                <a:srgbClr val="0000FF"/>
              </a:solidFill>
              <a:latin typeface="华文细黑" pitchFamily="2" charset="-122"/>
              <a:ea typeface="华文细黑" pitchFamily="2" charset="-122"/>
            </a:endParaRPr>
          </a:p>
          <a:p>
            <a:pPr marL="0" indent="0" defTabSz="465455" eaLnBrk="1" hangingPunct="1">
              <a:buClrTx/>
              <a:buSzPct val="90000"/>
              <a:buFont typeface="Wingdings" panose="05000000000000000000" pitchFamily="2" charset="2"/>
              <a:buChar char="Ø"/>
            </a:pPr>
            <a:r>
              <a:rPr lang="zh-CN" altLang="en-US" sz="1600" b="0" dirty="0">
                <a:solidFill>
                  <a:srgbClr val="0000FF"/>
                </a:solidFill>
                <a:latin typeface="华文细黑" pitchFamily="2" charset="-122"/>
                <a:ea typeface="华文细黑" pitchFamily="2" charset="-122"/>
              </a:rPr>
              <a:t>平台</a:t>
            </a:r>
            <a:r>
              <a:rPr lang="en-US" altLang="zh-CN" sz="1600" b="0" dirty="0">
                <a:solidFill>
                  <a:srgbClr val="0000FF"/>
                </a:solidFill>
                <a:latin typeface="华文细黑" pitchFamily="2" charset="-122"/>
                <a:ea typeface="华文细黑" pitchFamily="2" charset="-122"/>
              </a:rPr>
              <a:t>/</a:t>
            </a:r>
            <a:r>
              <a:rPr lang="zh-CN" altLang="en-US" sz="1600" b="0" dirty="0">
                <a:solidFill>
                  <a:srgbClr val="0000FF"/>
                </a:solidFill>
                <a:latin typeface="华文细黑" pitchFamily="2" charset="-122"/>
                <a:ea typeface="华文细黑" pitchFamily="2" charset="-122"/>
              </a:rPr>
              <a:t>架构潜在的风险及规避措施：市场、技术、资源等协调和支撑。</a:t>
            </a:r>
            <a:endParaRPr lang="en-US" altLang="zh-CN" sz="1600" b="0" dirty="0">
              <a:solidFill>
                <a:srgbClr val="0000FF"/>
              </a:solidFill>
              <a:latin typeface="华文细黑" pitchFamily="2" charset="-122"/>
              <a:ea typeface="华文细黑" pitchFamily="2" charset="-122"/>
            </a:endParaRPr>
          </a:p>
          <a:p>
            <a:pPr marL="0" indent="0" defTabSz="465455" eaLnBrk="1" hangingPunct="1">
              <a:buClrTx/>
              <a:buSzPct val="90000"/>
              <a:buFont typeface="Wingdings" panose="05000000000000000000" pitchFamily="2" charset="2"/>
              <a:buChar char="Ø"/>
            </a:pPr>
            <a:r>
              <a:rPr lang="zh-CN" altLang="en-US" sz="1600" b="0" dirty="0">
                <a:solidFill>
                  <a:srgbClr val="0000FF"/>
                </a:solidFill>
                <a:latin typeface="华文细黑" pitchFamily="2" charset="-122"/>
                <a:ea typeface="华文细黑" pitchFamily="2" charset="-122"/>
              </a:rPr>
              <a:t>风险管理要明确风险责任人、规避措施、评判风险级别。</a:t>
            </a:r>
            <a:endParaRPr lang="en-US" altLang="zh-CN" sz="1600" b="0" dirty="0">
              <a:solidFill>
                <a:srgbClr val="0000FF"/>
              </a:solidFill>
              <a:latin typeface="华文细黑" pitchFamily="2" charset="-122"/>
              <a:ea typeface="华文细黑" pitchFamily="2" charset="-122"/>
            </a:endParaRPr>
          </a:p>
          <a:p>
            <a:pPr marL="0" indent="0" defTabSz="465455" eaLnBrk="1" hangingPunct="1">
              <a:buClrTx/>
              <a:buSzPct val="90000"/>
              <a:buFont typeface="Wingdings" panose="05000000000000000000" pitchFamily="2" charset="2"/>
              <a:buChar char="Ø"/>
            </a:pPr>
            <a:r>
              <a:rPr lang="zh-CN" altLang="en-US" sz="1600" b="0" dirty="0">
                <a:solidFill>
                  <a:srgbClr val="0000FF"/>
                </a:solidFill>
                <a:latin typeface="华文细黑" pitchFamily="2" charset="-122"/>
                <a:ea typeface="华文细黑" pitchFamily="2" charset="-122"/>
              </a:rPr>
              <a:t>项目的遗留风险</a:t>
            </a:r>
            <a:r>
              <a:rPr lang="en-US" altLang="zh-CN" sz="1600" b="0" dirty="0">
                <a:solidFill>
                  <a:srgbClr val="0000FF"/>
                </a:solidFill>
                <a:latin typeface="华文细黑" pitchFamily="2" charset="-122"/>
                <a:ea typeface="华文细黑" pitchFamily="2" charset="-122"/>
              </a:rPr>
              <a:t>/</a:t>
            </a:r>
            <a:r>
              <a:rPr lang="zh-CN" altLang="en-US" sz="1600" b="0" dirty="0">
                <a:solidFill>
                  <a:srgbClr val="0000FF"/>
                </a:solidFill>
                <a:latin typeface="华文细黑" pitchFamily="2" charset="-122"/>
                <a:ea typeface="华文细黑" pitchFamily="2" charset="-122"/>
              </a:rPr>
              <a:t>问题有哪些。</a:t>
            </a:r>
            <a:endParaRPr lang="zh-CN" altLang="en-US" sz="1600" b="0" dirty="0">
              <a:solidFill>
                <a:srgbClr val="0000FF"/>
              </a:solidFill>
              <a:latin typeface="华文细黑" pitchFamily="2" charset="-122"/>
              <a:ea typeface="华文细黑" pitchFamily="2" charset="-122"/>
            </a:endParaRPr>
          </a:p>
        </p:txBody>
      </p:sp>
      <p:graphicFrame>
        <p:nvGraphicFramePr>
          <p:cNvPr id="6" name="Group 272"/>
          <p:cNvGraphicFramePr>
            <a:graphicFrameLocks noGrp="1"/>
          </p:cNvGraphicFramePr>
          <p:nvPr/>
        </p:nvGraphicFramePr>
        <p:xfrm>
          <a:off x="380346" y="2992388"/>
          <a:ext cx="9995801" cy="3366514"/>
        </p:xfrm>
        <a:graphic>
          <a:graphicData uri="http://schemas.openxmlformats.org/drawingml/2006/table">
            <a:tbl>
              <a:tblPr/>
              <a:tblGrid>
                <a:gridCol w="384028"/>
                <a:gridCol w="1074647"/>
                <a:gridCol w="1473973"/>
                <a:gridCol w="959878"/>
                <a:gridCol w="1033715"/>
                <a:gridCol w="1181388"/>
                <a:gridCol w="1000857"/>
                <a:gridCol w="1190005"/>
                <a:gridCol w="848655"/>
                <a:gridCol w="848655"/>
              </a:tblGrid>
              <a:tr h="437815">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en-US" altLang="zh-CN" sz="1600" b="1" i="0" u="none" strike="noStrike" cap="none" normalizeH="0" baseline="0" dirty="0">
                          <a:ln>
                            <a:noFill/>
                          </a:ln>
                          <a:solidFill>
                            <a:srgbClr val="000000"/>
                          </a:solidFill>
                          <a:effectLst/>
                          <a:latin typeface="+mj-lt"/>
                          <a:ea typeface="华文细黑" pitchFamily="2" charset="-122"/>
                        </a:rPr>
                        <a:t>#</a:t>
                      </a:r>
                      <a:endParaRPr kumimoji="0" lang="en-US" altLang="zh-CN"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风险类型</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描述</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概率</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影响程度</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风险级别</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影响描述</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相应计划</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责任人</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rgbClr val="000000"/>
                          </a:solidFill>
                          <a:effectLst/>
                          <a:latin typeface="+mj-lt"/>
                          <a:ea typeface="华文细黑" pitchFamily="2" charset="-122"/>
                        </a:rPr>
                        <a:t>状态</a:t>
                      </a:r>
                      <a:endParaRPr kumimoji="0" lang="zh-CN" altLang="en-US" sz="1600" b="1" i="0" u="none" strike="noStrike" cap="none" normalizeH="0" baseline="0" dirty="0">
                        <a:ln>
                          <a:noFill/>
                        </a:ln>
                        <a:solidFill>
                          <a:srgbClr val="000000"/>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43781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0" i="0" u="none" strike="noStrike" cap="none" normalizeH="0" baseline="0" dirty="0">
                          <a:ln>
                            <a:noFill/>
                          </a:ln>
                          <a:solidFill>
                            <a:srgbClr val="0000FF"/>
                          </a:solidFill>
                          <a:effectLst/>
                          <a:latin typeface="+mj-lt"/>
                          <a:ea typeface="华文细黑" pitchFamily="2" charset="-122"/>
                        </a:rPr>
                        <a:t>技术</a:t>
                      </a:r>
                      <a:endParaRPr kumimoji="0" lang="zh-CN" altLang="en-US"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0" i="0" u="none" strike="noStrike" cap="none" normalizeH="0" baseline="0" dirty="0">
                          <a:ln>
                            <a:noFill/>
                          </a:ln>
                          <a:solidFill>
                            <a:srgbClr val="0000FF"/>
                          </a:solidFill>
                          <a:effectLst/>
                          <a:latin typeface="+mj-lt"/>
                          <a:ea typeface="华文细黑" pitchFamily="2" charset="-122"/>
                        </a:rPr>
                        <a:t>未解决</a:t>
                      </a:r>
                      <a:r>
                        <a:rPr kumimoji="0" lang="en-US" altLang="zh-CN" sz="1600" b="0" i="0" u="none" strike="noStrike" cap="none" normalizeH="0" baseline="0" dirty="0">
                          <a:ln>
                            <a:noFill/>
                          </a:ln>
                          <a:solidFill>
                            <a:srgbClr val="0000FF"/>
                          </a:solidFill>
                          <a:effectLst/>
                          <a:latin typeface="+mj-lt"/>
                          <a:ea typeface="华文细黑" pitchFamily="2" charset="-122"/>
                        </a:rPr>
                        <a:t>/</a:t>
                      </a:r>
                      <a:r>
                        <a:rPr kumimoji="0" lang="zh-CN" altLang="en-US" sz="1600" b="0" i="0" u="none" strike="noStrike" cap="none" normalizeH="0" baseline="0" dirty="0">
                          <a:ln>
                            <a:noFill/>
                          </a:ln>
                          <a:solidFill>
                            <a:srgbClr val="0000FF"/>
                          </a:solidFill>
                          <a:effectLst/>
                          <a:latin typeface="+mj-lt"/>
                          <a:ea typeface="华文细黑" pitchFamily="2" charset="-122"/>
                        </a:rPr>
                        <a:t>已关闭</a:t>
                      </a:r>
                      <a:endParaRPr kumimoji="0" lang="zh-CN" altLang="zh-CN"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781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0" i="0" u="none" strike="noStrike" cap="none" normalizeH="0" baseline="0">
                          <a:ln>
                            <a:noFill/>
                          </a:ln>
                          <a:solidFill>
                            <a:srgbClr val="0000FF"/>
                          </a:solidFill>
                          <a:effectLst/>
                          <a:latin typeface="+mj-lt"/>
                          <a:ea typeface="华文细黑" pitchFamily="2" charset="-122"/>
                        </a:rPr>
                        <a:t>财务</a:t>
                      </a:r>
                      <a:endParaRPr kumimoji="0" lang="zh-CN" altLang="en-US"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781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0" i="0" u="none" strike="noStrike" cap="none" normalizeH="0" baseline="0">
                          <a:ln>
                            <a:noFill/>
                          </a:ln>
                          <a:solidFill>
                            <a:srgbClr val="0000FF"/>
                          </a:solidFill>
                          <a:effectLst/>
                          <a:latin typeface="+mj-lt"/>
                          <a:ea typeface="华文细黑" pitchFamily="2" charset="-122"/>
                        </a:rPr>
                        <a:t>制造</a:t>
                      </a:r>
                      <a:endParaRPr kumimoji="0" lang="zh-CN" altLang="en-US"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613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defRPr/>
                      </a:pPr>
                      <a:r>
                        <a:rPr kumimoji="0" lang="zh-CN" altLang="en-US" sz="1600" b="0" i="0" u="none" strike="noStrike" kern="1200" cap="none" normalizeH="0" baseline="0" dirty="0">
                          <a:ln>
                            <a:noFill/>
                          </a:ln>
                          <a:solidFill>
                            <a:srgbClr val="0000FF"/>
                          </a:solidFill>
                          <a:effectLst/>
                          <a:latin typeface="+mn-lt"/>
                          <a:ea typeface="华文细黑" pitchFamily="2" charset="-122"/>
                          <a:cs typeface="+mn-cs"/>
                        </a:rPr>
                        <a:t>项目管理</a:t>
                      </a:r>
                      <a:endParaRPr kumimoji="0" lang="zh-CN" altLang="en-US" sz="1600" b="0" i="0" u="none" strike="noStrike" kern="1200" cap="none" normalizeH="0" baseline="0" dirty="0">
                        <a:ln>
                          <a:noFill/>
                        </a:ln>
                        <a:solidFill>
                          <a:srgbClr val="0000FF"/>
                        </a:solidFill>
                        <a:effectLst/>
                        <a:latin typeface="+mn-lt"/>
                        <a:ea typeface="华文细黑" pitchFamily="2" charset="-122"/>
                        <a:cs typeface="+mn-cs"/>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781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en-US"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7815">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en-US" sz="1600" b="0" i="0" u="none" strike="noStrike" cap="none" normalizeH="0" baseline="0" dirty="0">
                        <a:ln>
                          <a:noFill/>
                        </a:ln>
                        <a:solidFill>
                          <a:srgbClr val="0000FF"/>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600" b="1" i="0" u="none" strike="noStrike" cap="none" normalizeH="0" baseline="0" dirty="0">
                        <a:ln>
                          <a:noFill/>
                        </a:ln>
                        <a:solidFill>
                          <a:schemeClr val="tx1"/>
                        </a:solidFill>
                        <a:effectLst/>
                        <a:latin typeface="+mj-lt"/>
                        <a:ea typeface="华文细黑" pitchFamily="2" charset="-122"/>
                      </a:endParaRPr>
                    </a:p>
                  </a:txBody>
                  <a:tcPr marL="66786" marR="66786" marT="43199" marB="43199"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项目经验总结（必选）</a:t>
            </a:r>
            <a:endParaRPr lang="zh-CN" altLang="en-US" sz="2800" dirty="0"/>
          </a:p>
        </p:txBody>
      </p:sp>
      <p:graphicFrame>
        <p:nvGraphicFramePr>
          <p:cNvPr id="6" name="Group 45"/>
          <p:cNvGraphicFramePr/>
          <p:nvPr/>
        </p:nvGraphicFramePr>
        <p:xfrm>
          <a:off x="473330" y="2420888"/>
          <a:ext cx="10159174" cy="3956378"/>
        </p:xfrm>
        <a:graphic>
          <a:graphicData uri="http://schemas.openxmlformats.org/drawingml/2006/table">
            <a:tbl>
              <a:tblPr/>
              <a:tblGrid>
                <a:gridCol w="535580"/>
                <a:gridCol w="3969690"/>
                <a:gridCol w="4737692"/>
                <a:gridCol w="916212"/>
              </a:tblGrid>
              <a:tr h="459208">
                <a:tc>
                  <a:txBody>
                    <a:bodyPr/>
                    <a:lstStyle/>
                    <a:p>
                      <a:pPr marL="0" marR="0" lvl="0" indent="0" algn="ctr"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rPr>
                        <a:t>序号</a:t>
                      </a:r>
                      <a:endPar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rPr>
                        <a:t>经验教训</a:t>
                      </a:r>
                      <a:endPar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rPr>
                        <a:t>改进措施及输出</a:t>
                      </a:r>
                      <a:endPar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rPr>
                        <a:t>责任人</a:t>
                      </a:r>
                      <a:endParaRPr kumimoji="0" lang="zh-CN" altLang="en-US" sz="1600" b="1" i="0" u="none" strike="noStrike" cap="none" normalizeH="0" baseline="0" dirty="0">
                        <a:ln>
                          <a:noFill/>
                        </a:ln>
                        <a:solidFill>
                          <a:schemeClr val="tx1"/>
                        </a:solidFill>
                        <a:effectLst/>
                        <a:latin typeface="FrutigerNext LT Regular" pitchFamily="34" charset="0"/>
                        <a:ea typeface="华文细黑"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r>
              <a:tr h="818730">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rPr>
                        <a:t> 1</a:t>
                      </a:r>
                      <a:endPar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a:ln>
                            <a:noFill/>
                          </a:ln>
                          <a:solidFill>
                            <a:srgbClr val="000000"/>
                          </a:solidFill>
                          <a:effectLst/>
                          <a:latin typeface="FrutigerNext LT Regular" pitchFamily="34" charset="0"/>
                          <a:ea typeface="宋体" panose="02010600030101010101" pitchFamily="2" charset="-122"/>
                        </a:rPr>
                        <a:t>     </a:t>
                      </a:r>
                      <a:endParaRPr kumimoji="0" lang="en-US"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endParaRPr kumimoji="0" lang="zh-CN"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rPr>
                        <a:t> 2</a:t>
                      </a:r>
                      <a:endPar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a:ln>
                            <a:noFill/>
                          </a:ln>
                          <a:solidFill>
                            <a:srgbClr val="000000"/>
                          </a:solidFill>
                          <a:effectLst/>
                          <a:latin typeface="FrutigerNext LT Regular" pitchFamily="34" charset="0"/>
                          <a:ea typeface="宋体" panose="02010600030101010101" pitchFamily="2" charset="-122"/>
                        </a:rPr>
                        <a:t>    </a:t>
                      </a:r>
                      <a:endParaRPr kumimoji="0" lang="en-US"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rPr>
                        <a:t> 3</a:t>
                      </a:r>
                      <a:endParaRPr kumimoji="0" lang="en-US"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dirty="0">
                          <a:ln>
                            <a:noFill/>
                          </a:ln>
                          <a:solidFill>
                            <a:srgbClr val="000000"/>
                          </a:solidFill>
                          <a:effectLst/>
                          <a:latin typeface="FrutigerNext LT Regular" pitchFamily="34" charset="0"/>
                          <a:ea typeface="宋体" panose="02010600030101010101" pitchFamily="2" charset="-122"/>
                        </a:rPr>
                        <a:t>     </a:t>
                      </a:r>
                      <a:endParaRPr kumimoji="0" lang="en-US" altLang="zh-CN" sz="1800" b="0" i="0" u="none" strike="noStrike" cap="none" normalizeH="0" baseline="0" dirty="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a:ln>
                            <a:noFill/>
                          </a:ln>
                          <a:solidFill>
                            <a:schemeClr val="tx1"/>
                          </a:solidFill>
                          <a:effectLst/>
                          <a:latin typeface="FrutigerNext LT Regular" pitchFamily="34" charset="0"/>
                          <a:ea typeface="宋体" panose="02010600030101010101" pitchFamily="2" charset="-122"/>
                        </a:rPr>
                        <a:t>4</a:t>
                      </a:r>
                      <a:endParaRPr kumimoji="0" lang="en-US" altLang="zh-CN" sz="18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5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9974">
                <a:tc>
                  <a:txBody>
                    <a:bodyPr/>
                    <a:lstStyle/>
                    <a:p>
                      <a:pPr marL="0" marR="0" lvl="0" indent="0" algn="l" defTabSz="859155" rtl="0" eaLnBrk="1" fontAlgn="base" latinLnBrk="0" hangingPunct="1">
                        <a:lnSpc>
                          <a:spcPct val="12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a:ln>
                            <a:noFill/>
                          </a:ln>
                          <a:solidFill>
                            <a:schemeClr val="tx1"/>
                          </a:solidFill>
                          <a:effectLst/>
                          <a:latin typeface="FrutigerNext LT Regular" pitchFamily="34" charset="0"/>
                          <a:ea typeface="宋体" panose="02010600030101010101" pitchFamily="2" charset="-122"/>
                        </a:rPr>
                        <a:t>5</a:t>
                      </a:r>
                      <a:endParaRPr kumimoji="0" lang="en-US" altLang="zh-CN" sz="1800" b="0" i="0" u="none" strike="noStrike" cap="none" normalizeH="0" baseline="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zh-CN" altLang="zh-CN" sz="1800" b="0" i="0" u="none" strike="noStrike" cap="none" normalizeH="0" baseline="0" dirty="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r>
                        <a:rPr kumimoji="0" lang="en-US" altLang="zh-CN" sz="1800" b="0" i="0" u="none" strike="noStrike" cap="none" normalizeH="0" baseline="0" dirty="0">
                          <a:ln>
                            <a:noFill/>
                          </a:ln>
                          <a:solidFill>
                            <a:srgbClr val="000000"/>
                          </a:solidFill>
                          <a:effectLst/>
                          <a:latin typeface="FrutigerNext LT Regular" pitchFamily="34" charset="0"/>
                          <a:ea typeface="宋体" panose="02010600030101010101" pitchFamily="2" charset="-122"/>
                        </a:rPr>
                        <a:t>    </a:t>
                      </a:r>
                      <a:endParaRPr kumimoji="0" lang="en-US" altLang="zh-CN" sz="1800" b="0" i="0" u="none" strike="noStrike" cap="none" normalizeH="0" baseline="0" dirty="0">
                        <a:ln>
                          <a:noFill/>
                        </a:ln>
                        <a:solidFill>
                          <a:srgbClr val="000000"/>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en-US" altLang="zh-CN" sz="1500" b="0" i="0" u="none" strike="noStrike" cap="none" normalizeH="0" baseline="0" dirty="0">
                        <a:ln>
                          <a:noFill/>
                        </a:ln>
                        <a:solidFill>
                          <a:schemeClr val="tx1"/>
                        </a:solidFill>
                        <a:effectLst/>
                        <a:latin typeface="FrutigerNext LT Regular" pitchFamily="34" charset="0"/>
                        <a:ea typeface="宋体" panose="02010600030101010101" pitchFamily="2" charset="-122"/>
                      </a:endParaRPr>
                    </a:p>
                    <a:p>
                      <a:pPr marL="0" marR="0" lvl="0" indent="0" algn="l" defTabSz="859155" rtl="0" eaLnBrk="1" fontAlgn="base" latinLnBrk="0" hangingPunct="1">
                        <a:lnSpc>
                          <a:spcPct val="140000"/>
                        </a:lnSpc>
                        <a:spcBef>
                          <a:spcPct val="0"/>
                        </a:spcBef>
                        <a:spcAft>
                          <a:spcPct val="0"/>
                        </a:spcAft>
                        <a:buClr>
                          <a:schemeClr val="bg2"/>
                        </a:buClr>
                        <a:buSzPct val="60000"/>
                        <a:buFont typeface="Wingdings" panose="05000000000000000000" pitchFamily="2" charset="2"/>
                        <a:buNone/>
                      </a:pPr>
                      <a:endParaRPr kumimoji="0" lang="en-US" altLang="zh-CN" sz="1800" b="0" i="0" u="none" strike="noStrike" cap="none" normalizeH="0" baseline="0" dirty="0">
                        <a:ln>
                          <a:noFill/>
                        </a:ln>
                        <a:solidFill>
                          <a:schemeClr val="tx1"/>
                        </a:solidFill>
                        <a:effectLst/>
                        <a:latin typeface="FrutigerNext LT Regular"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矩形 9"/>
          <p:cNvSpPr/>
          <p:nvPr/>
        </p:nvSpPr>
        <p:spPr>
          <a:xfrm>
            <a:off x="522105" y="929857"/>
            <a:ext cx="9782034" cy="1130786"/>
          </a:xfrm>
          <a:prstGeom prst="rect">
            <a:avLst/>
          </a:prstGeom>
        </p:spPr>
        <p:txBody>
          <a:bodyPr wrap="square" lIns="95723" tIns="47861" rIns="95723" bIns="47861">
            <a:spAutoFit/>
          </a:bodyPr>
          <a:lstStyle/>
          <a:p>
            <a:pPr defTabSz="465455">
              <a:lnSpc>
                <a:spcPct val="140000"/>
              </a:lnSpc>
              <a:buClr>
                <a:srgbClr val="A2A2A2"/>
              </a:buClr>
              <a:buSzPct val="90000"/>
              <a:buFont typeface="Monotype Sorts"/>
              <a:buChar char=" "/>
              <a:defRPr/>
            </a:pPr>
            <a:r>
              <a:rPr lang="zh-CN" altLang="en-US" sz="1600" kern="0" dirty="0">
                <a:solidFill>
                  <a:srgbClr val="0000FF"/>
                </a:solidFill>
                <a:latin typeface="华文细黑" pitchFamily="2" charset="-122"/>
                <a:ea typeface="华文细黑" pitchFamily="2" charset="-122"/>
              </a:rPr>
              <a:t>说明：</a:t>
            </a:r>
            <a:endParaRPr lang="en-US" altLang="zh-CN" sz="1600" kern="0" dirty="0">
              <a:solidFill>
                <a:srgbClr val="0000FF"/>
              </a:solidFill>
              <a:latin typeface="华文细黑" pitchFamily="2" charset="-122"/>
              <a:ea typeface="华文细黑" pitchFamily="2" charset="-122"/>
            </a:endParaRPr>
          </a:p>
          <a:p>
            <a:pPr defTabSz="465455">
              <a:lnSpc>
                <a:spcPct val="140000"/>
              </a:lnSpc>
              <a:buClr>
                <a:srgbClr val="A2A2A2"/>
              </a:buClr>
              <a:buSzPct val="90000"/>
              <a:buFont typeface="Monotype Sorts"/>
              <a:buChar char=" "/>
              <a:defRPr/>
            </a:pPr>
            <a:r>
              <a:rPr lang="en-US" altLang="zh-CN" sz="1600" kern="0" dirty="0">
                <a:solidFill>
                  <a:srgbClr val="0000FF"/>
                </a:solidFill>
                <a:latin typeface="华文细黑" pitchFamily="2" charset="-122"/>
                <a:ea typeface="华文细黑" pitchFamily="2" charset="-122"/>
              </a:rPr>
              <a:t>1</a:t>
            </a:r>
            <a:r>
              <a:rPr lang="zh-CN" altLang="en-US" sz="1600" kern="0" dirty="0">
                <a:solidFill>
                  <a:srgbClr val="0000FF"/>
                </a:solidFill>
                <a:latin typeface="华文细黑" pitchFamily="2" charset="-122"/>
                <a:ea typeface="华文细黑" pitchFamily="2" charset="-122"/>
              </a:rPr>
              <a:t>、项目经验总结，可从计划管理、质量管理、风险管理、人力管理等方面着手展开。</a:t>
            </a:r>
            <a:endParaRPr lang="en-US" altLang="zh-CN" sz="1600" kern="0" dirty="0">
              <a:solidFill>
                <a:srgbClr val="0000FF"/>
              </a:solidFill>
              <a:latin typeface="华文细黑" pitchFamily="2" charset="-122"/>
              <a:ea typeface="华文细黑" pitchFamily="2" charset="-122"/>
            </a:endParaRPr>
          </a:p>
          <a:p>
            <a:pPr defTabSz="465455">
              <a:lnSpc>
                <a:spcPct val="140000"/>
              </a:lnSpc>
              <a:buClr>
                <a:srgbClr val="A2A2A2"/>
              </a:buClr>
              <a:buSzPct val="90000"/>
              <a:buFont typeface="Monotype Sorts"/>
              <a:buChar char=" "/>
              <a:defRPr/>
            </a:pPr>
            <a:r>
              <a:rPr lang="en-US" altLang="zh-CN" sz="1600" kern="0" dirty="0">
                <a:solidFill>
                  <a:srgbClr val="0000FF"/>
                </a:solidFill>
                <a:latin typeface="华文细黑" pitchFamily="2" charset="-122"/>
                <a:ea typeface="华文细黑" pitchFamily="2" charset="-122"/>
              </a:rPr>
              <a:t>2</a:t>
            </a:r>
            <a:r>
              <a:rPr lang="zh-CN" altLang="en-US" sz="1600" kern="0" dirty="0">
                <a:solidFill>
                  <a:srgbClr val="0000FF"/>
                </a:solidFill>
                <a:latin typeface="华文细黑" pitchFamily="2" charset="-122"/>
                <a:ea typeface="华文细黑" pitchFamily="2" charset="-122"/>
              </a:rPr>
              <a:t>、针对项目运作中存在的问题，从组织、流程、技术、人员等方面进行回溯分析，并形成改进措施。</a:t>
            </a:r>
            <a:endParaRPr lang="zh-CN" altLang="en-US" sz="1600" kern="0" dirty="0">
              <a:solidFill>
                <a:srgbClr val="0000FF"/>
              </a:solidFill>
              <a:latin typeface="华文细黑" pitchFamily="2" charset="-122"/>
              <a:ea typeface="华文细黑" pitchFamily="2" charset="-122"/>
            </a:endParaRPr>
          </a:p>
        </p:txBody>
      </p:sp>
    </p:spTree>
  </p:cSld>
  <p:clrMapOvr>
    <a:masterClrMapping/>
  </p:clrMapOvr>
  <p:transition spd="slow"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项目推广计划（必选）</a:t>
            </a:r>
            <a:endParaRPr lang="zh-CN" altLang="en-US" sz="2800" dirty="0"/>
          </a:p>
        </p:txBody>
      </p:sp>
      <p:sp>
        <p:nvSpPr>
          <p:cNvPr id="3" name="内容占位符 2"/>
          <p:cNvSpPr>
            <a:spLocks noGrp="1"/>
          </p:cNvSpPr>
          <p:nvPr>
            <p:ph idx="1"/>
          </p:nvPr>
        </p:nvSpPr>
        <p:spPr>
          <a:xfrm>
            <a:off x="508001" y="1295400"/>
            <a:ext cx="11176000" cy="3141712"/>
          </a:xfrm>
        </p:spPr>
        <p:txBody>
          <a:bodyPr/>
          <a:lstStyle/>
          <a:p>
            <a:r>
              <a:rPr lang="zh-CN" altLang="en-US" dirty="0"/>
              <a:t>说明：</a:t>
            </a:r>
            <a:endParaRPr lang="en-US" altLang="zh-CN" dirty="0"/>
          </a:p>
          <a:p>
            <a:pPr marL="0" indent="0" eaLnBrk="1" fontAlgn="auto" hangingPunct="1">
              <a:spcBef>
                <a:spcPts val="0"/>
              </a:spcBef>
              <a:spcAft>
                <a:spcPts val="0"/>
              </a:spcAft>
              <a:buClrTx/>
              <a:buSzTx/>
              <a:buFont typeface="Wingdings" panose="05000000000000000000" pitchFamily="2" charset="2"/>
              <a:buChar char="Ø"/>
              <a:defRPr/>
            </a:pPr>
            <a:r>
              <a:rPr lang="zh-CN" altLang="en-US" sz="1800" b="0" kern="1200" dirty="0">
                <a:solidFill>
                  <a:srgbClr val="0000FF"/>
                </a:solidFill>
                <a:latin typeface="微软雅黑" panose="020B0503020204020204" pitchFamily="34" charset="-122"/>
                <a:ea typeface="微软雅黑" panose="020B0503020204020204" pitchFamily="34" charset="-122"/>
              </a:rPr>
              <a:t>列出项目结题后，推广计划及范围</a:t>
            </a:r>
            <a:endParaRPr lang="en-US" altLang="zh-CN" sz="1800" b="0" kern="1200" dirty="0">
              <a:solidFill>
                <a:srgbClr val="0000FF"/>
              </a:solidFill>
              <a:latin typeface="微软雅黑" panose="020B0503020204020204" pitchFamily="34" charset="-122"/>
              <a:ea typeface="微软雅黑" panose="020B0503020204020204" pitchFamily="34" charset="-122"/>
            </a:endParaRPr>
          </a:p>
          <a:p>
            <a:pPr marL="0" indent="0" eaLnBrk="1" fontAlgn="auto" hangingPunct="1">
              <a:spcBef>
                <a:spcPts val="0"/>
              </a:spcBef>
              <a:spcAft>
                <a:spcPts val="0"/>
              </a:spcAft>
              <a:buClrTx/>
              <a:buSzTx/>
              <a:buFont typeface="Wingdings" panose="05000000000000000000" pitchFamily="2" charset="2"/>
              <a:buChar char="Ø"/>
              <a:defRPr/>
            </a:pPr>
            <a:r>
              <a:rPr lang="zh-CN" altLang="en-US" sz="1800" b="0" kern="1200" dirty="0">
                <a:solidFill>
                  <a:srgbClr val="0000FF"/>
                </a:solidFill>
                <a:latin typeface="微软雅黑" panose="020B0503020204020204" pitchFamily="34" charset="-122"/>
                <a:ea typeface="微软雅黑" panose="020B0503020204020204" pitchFamily="34" charset="-122"/>
              </a:rPr>
              <a:t>列出是否准备有现场的参观演示</a:t>
            </a:r>
            <a:endParaRPr lang="en-US" altLang="zh-CN" sz="1800" b="0" kern="1200" dirty="0">
              <a:solidFill>
                <a:srgbClr val="0000FF"/>
              </a:solidFill>
              <a:latin typeface="微软雅黑" panose="020B0503020204020204" pitchFamily="34" charset="-122"/>
              <a:ea typeface="微软雅黑" panose="020B0503020204020204" pitchFamily="34" charset="-122"/>
            </a:endParaRPr>
          </a:p>
          <a:p>
            <a:pPr marL="0" indent="0" eaLnBrk="1" fontAlgn="auto" hangingPunct="1">
              <a:spcBef>
                <a:spcPts val="0"/>
              </a:spcBef>
              <a:spcAft>
                <a:spcPts val="0"/>
              </a:spcAft>
              <a:buClrTx/>
              <a:buSzTx/>
              <a:buFont typeface="Wingdings" panose="05000000000000000000" pitchFamily="2" charset="2"/>
              <a:buChar char="Ø"/>
              <a:defRPr/>
            </a:pPr>
            <a:r>
              <a:rPr lang="zh-CN" altLang="en-US" sz="1800" b="0" kern="1200" dirty="0">
                <a:solidFill>
                  <a:srgbClr val="0000FF"/>
                </a:solidFill>
                <a:latin typeface="微软雅黑" panose="020B0503020204020204" pitchFamily="34" charset="-122"/>
                <a:ea typeface="微软雅黑" panose="020B0503020204020204" pitchFamily="34" charset="-122"/>
              </a:rPr>
              <a:t>列出有无现场研讨需求</a:t>
            </a:r>
            <a:endParaRPr lang="en-US" altLang="zh-CN" sz="1800" b="0" kern="1200" dirty="0">
              <a:solidFill>
                <a:srgbClr val="0000FF"/>
              </a:solidFill>
              <a:latin typeface="微软雅黑" panose="020B0503020204020204" pitchFamily="34" charset="-122"/>
              <a:ea typeface="微软雅黑" panose="020B0503020204020204" pitchFamily="34" charset="-122"/>
            </a:endParaRPr>
          </a:p>
          <a:p>
            <a:pPr marL="0" indent="0" eaLnBrk="1" fontAlgn="auto" hangingPunct="1">
              <a:spcBef>
                <a:spcPts val="0"/>
              </a:spcBef>
              <a:spcAft>
                <a:spcPts val="0"/>
              </a:spcAft>
              <a:buClrTx/>
              <a:buSzTx/>
              <a:buFont typeface="Wingdings" panose="05000000000000000000" pitchFamily="2" charset="2"/>
              <a:buChar char="Ø"/>
              <a:defRPr/>
            </a:pPr>
            <a:r>
              <a:rPr lang="zh-CN" altLang="en-US" sz="1800" b="0" kern="1200" dirty="0">
                <a:solidFill>
                  <a:srgbClr val="0000FF"/>
                </a:solidFill>
                <a:latin typeface="微软雅黑" panose="020B0503020204020204" pitchFamily="34" charset="-122"/>
                <a:ea typeface="微软雅黑" panose="020B0503020204020204" pitchFamily="34" charset="-122"/>
              </a:rPr>
              <a:t>列出有无演示视频等</a:t>
            </a:r>
            <a:endParaRPr lang="en-US" altLang="zh-CN" sz="1800" b="0" kern="1200" dirty="0">
              <a:solidFill>
                <a:srgbClr val="0000FF"/>
              </a:solidFill>
              <a:latin typeface="微软雅黑" panose="020B0503020204020204" pitchFamily="34" charset="-122"/>
              <a:ea typeface="微软雅黑" panose="020B0503020204020204" pitchFamily="34" charset="-122"/>
            </a:endParaRPr>
          </a:p>
          <a:p>
            <a:pPr marL="0" indent="0" eaLnBrk="1" fontAlgn="auto" hangingPunct="1">
              <a:spcBef>
                <a:spcPts val="0"/>
              </a:spcBef>
              <a:spcAft>
                <a:spcPts val="0"/>
              </a:spcAft>
              <a:buClrTx/>
              <a:buSzTx/>
              <a:buFont typeface="Wingdings" panose="05000000000000000000" pitchFamily="2" charset="2"/>
              <a:buChar char="Ø"/>
              <a:defRPr/>
            </a:pPr>
            <a:endParaRPr lang="en-US" altLang="zh-CN" sz="1800" b="0" kern="1200" dirty="0">
              <a:solidFill>
                <a:srgbClr val="0000FF"/>
              </a:solidFill>
              <a:latin typeface="微软雅黑" panose="020B0503020204020204" pitchFamily="34" charset="-122"/>
              <a:ea typeface="微软雅黑" panose="020B0503020204020204" pitchFamily="34" charset="-122"/>
            </a:endParaRPr>
          </a:p>
          <a:p>
            <a:endParaRPr lang="en-US" altLang="zh-CN" dirty="0"/>
          </a:p>
          <a:p>
            <a:endParaRPr lang="zh-CN" altLang="en-US" dirty="0"/>
          </a:p>
        </p:txBody>
      </p:sp>
    </p:spTree>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38771" y="2996952"/>
            <a:ext cx="11651592" cy="76944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4400" b="1" kern="0" dirty="0">
                <a:solidFill>
                  <a:srgbClr val="FF0000"/>
                </a:solidFill>
                <a:latin typeface="微软雅黑" panose="020B0503020204020204" pitchFamily="34" charset="-122"/>
                <a:ea typeface="微软雅黑" panose="020B0503020204020204" pitchFamily="34" charset="-122"/>
              </a:rPr>
              <a:t>谢谢！！</a:t>
            </a:r>
            <a:endParaRPr lang="en-US" altLang="zh-CN" sz="1000" b="1" kern="0"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9007" y="-51410"/>
            <a:ext cx="6093574" cy="1684328"/>
          </a:xfrm>
          <a:prstGeom prst="rect">
            <a:avLst/>
          </a:prstGeom>
        </p:spPr>
      </p:pic>
    </p:spTree>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latin typeface="微软雅黑" panose="020B0503020204020204" pitchFamily="34" charset="-122"/>
                <a:ea typeface="微软雅黑" panose="020B0503020204020204" pitchFamily="34" charset="-122"/>
              </a:rPr>
              <a:t>测试床结题汇报</a:t>
            </a:r>
            <a:endParaRPr lang="zh-CN" altLang="en-US" sz="2800" dirty="0"/>
          </a:p>
        </p:txBody>
      </p:sp>
      <p:sp>
        <p:nvSpPr>
          <p:cNvPr id="4" name="矩形 3"/>
          <p:cNvSpPr/>
          <p:nvPr/>
        </p:nvSpPr>
        <p:spPr>
          <a:xfrm>
            <a:off x="828635" y="1036077"/>
            <a:ext cx="9167173" cy="3760044"/>
          </a:xfrm>
          <a:prstGeom prst="rect">
            <a:avLst/>
          </a:prstGeom>
        </p:spPr>
        <p:txBody>
          <a:bodyPr lIns="95735" tIns="47867" rIns="95735" bIns="47867">
            <a:spAutoFit/>
          </a:bodyPr>
          <a:lstStyle/>
          <a:p>
            <a:pPr marL="358775" lvl="1" indent="-358775" defTabSz="485140" eaLnBrk="0" hangingPunct="0">
              <a:lnSpc>
                <a:spcPct val="140000"/>
              </a:lnSpc>
              <a:buClr>
                <a:srgbClr val="0000FF"/>
              </a:buClr>
              <a:buSzPct val="70000"/>
              <a:defRPr/>
            </a:pPr>
            <a:r>
              <a:rPr lang="zh-CN" altLang="en-US" sz="1900" b="1" kern="0" dirty="0">
                <a:solidFill>
                  <a:srgbClr val="0000FF"/>
                </a:solidFill>
                <a:ea typeface="华文细黑" pitchFamily="2" charset="-122"/>
                <a:cs typeface="Arial" panose="020B0604020202020204" pitchFamily="34" charset="0"/>
              </a:rPr>
              <a:t>模板使用说明：</a:t>
            </a:r>
            <a:endParaRPr lang="en-US" altLang="zh-CN" sz="19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摘要胶片中所有页的内容（含附录页）可根据自身项目情况调整。</a:t>
            </a: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部分页，如汇报团队识别后认为本项目不不得涉及，作出标识后放到附录页。</a:t>
            </a: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为了保证汇报效果，突出重点，请将非汇报演示页放到附录页，供评审委员会前预审用。</a:t>
            </a:r>
            <a:endParaRPr lang="zh-CN" altLang="en-US"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为了界面的简洁，胶片中的标签、蓝色指导性文字、红色指令性文字在正式汇报中删除。</a:t>
            </a: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在委员会决策评审前，由测试床组审视胶片的完整符合性。</a:t>
            </a: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defRPr/>
            </a:pPr>
            <a:r>
              <a:rPr lang="zh-CN" altLang="en-US" sz="1700" b="1" kern="0" dirty="0">
                <a:solidFill>
                  <a:srgbClr val="0000FF"/>
                </a:solidFill>
                <a:ea typeface="华文细黑" pitchFamily="2" charset="-122"/>
                <a:cs typeface="Arial" panose="020B0604020202020204" pitchFamily="34" charset="0"/>
              </a:rPr>
              <a:t>对汇报质量的要求：</a:t>
            </a:r>
            <a:endParaRPr lang="en-US" altLang="zh-CN" sz="1700" b="1" kern="0" dirty="0">
              <a:solidFill>
                <a:srgbClr val="000000"/>
              </a:solidFill>
              <a:ea typeface="华文细黑" pitchFamily="2" charset="-122"/>
              <a:cs typeface="Arial" panose="020B0604020202020204" pitchFamily="34" charset="0"/>
            </a:endParaRPr>
          </a:p>
          <a:p>
            <a:pPr marL="375920" lvl="1" indent="-375920" defTabSz="508000" eaLnBrk="0" hangingPunct="0">
              <a:lnSpc>
                <a:spcPct val="140000"/>
              </a:lnSpc>
              <a:buClr>
                <a:srgbClr val="0000FF"/>
              </a:buClr>
              <a:buSzPct val="70000"/>
              <a:buFont typeface="Wingdings" panose="05000000000000000000" pitchFamily="2" charset="2"/>
              <a:buChar char="l"/>
              <a:defRPr/>
            </a:pPr>
            <a:r>
              <a:rPr lang="zh-CN" altLang="en-US" sz="1700" b="1" kern="0" dirty="0">
                <a:solidFill>
                  <a:srgbClr val="000000"/>
                </a:solidFill>
                <a:ea typeface="华文细黑" pitchFamily="2" charset="-122"/>
                <a:cs typeface="Arial" panose="020B0604020202020204" pitchFamily="34" charset="0"/>
              </a:rPr>
              <a:t>结题汇报是项目目标达成的概要总结，审视测试床的需求实现与客户要求和竞争力的匹配度。</a:t>
            </a:r>
            <a:endParaRPr lang="zh-CN" altLang="en-US" sz="1700" b="1" kern="0" dirty="0">
              <a:solidFill>
                <a:srgbClr val="000000"/>
              </a:solidFill>
              <a:ea typeface="华文细黑" pitchFamily="2" charset="-122"/>
              <a:cs typeface="Arial" panose="020B0604020202020204" pitchFamily="34" charset="0"/>
            </a:endParaRPr>
          </a:p>
        </p:txBody>
      </p:sp>
    </p:spTree>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a:t> </a:t>
            </a:r>
            <a:r>
              <a:rPr lang="zh-CN" altLang="en-US" sz="2800" dirty="0"/>
              <a:t>测试床项目概述（必选）</a:t>
            </a:r>
            <a:endParaRPr lang="zh-CN" altLang="en-US" sz="2800" dirty="0"/>
          </a:p>
        </p:txBody>
      </p:sp>
      <p:sp>
        <p:nvSpPr>
          <p:cNvPr id="3" name="内容占位符 2"/>
          <p:cNvSpPr>
            <a:spLocks noGrp="1"/>
          </p:cNvSpPr>
          <p:nvPr>
            <p:ph idx="1"/>
          </p:nvPr>
        </p:nvSpPr>
        <p:spPr>
          <a:xfrm>
            <a:off x="508001" y="1295400"/>
            <a:ext cx="11176000" cy="4149824"/>
          </a:xfrm>
        </p:spPr>
        <p:txBody>
          <a:bodyPr/>
          <a:lstStyle/>
          <a:p>
            <a:r>
              <a:rPr lang="zh-CN" altLang="en-US" sz="2000" b="0" dirty="0"/>
              <a:t>测试床目标概述</a:t>
            </a:r>
            <a:endParaRPr lang="en-US" altLang="zh-CN" sz="2000" b="0" dirty="0"/>
          </a:p>
          <a:p>
            <a:r>
              <a:rPr lang="zh-CN" altLang="en-US" sz="2000" b="0" dirty="0"/>
              <a:t>最终经过验证的测试床总体架构概述</a:t>
            </a:r>
            <a:endParaRPr lang="en-US" altLang="zh-CN" sz="2000" b="0" dirty="0"/>
          </a:p>
          <a:p>
            <a:r>
              <a:rPr lang="zh-CN" altLang="en-US" sz="2000" b="0" dirty="0"/>
              <a:t>关键技术创新点说明</a:t>
            </a:r>
            <a:endParaRPr lang="en-US" altLang="zh-CN" sz="2000" b="0" dirty="0"/>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a:t> </a:t>
            </a:r>
            <a:r>
              <a:rPr lang="zh-CN" altLang="en-US" sz="2800" dirty="0"/>
              <a:t>测试床实施部署架构（必选）</a:t>
            </a:r>
            <a:endParaRPr lang="zh-CN" altLang="en-US" sz="2800" dirty="0"/>
          </a:p>
        </p:txBody>
      </p:sp>
      <p:sp>
        <p:nvSpPr>
          <p:cNvPr id="3" name="内容占位符 2"/>
          <p:cNvSpPr>
            <a:spLocks noGrp="1"/>
          </p:cNvSpPr>
          <p:nvPr>
            <p:ph idx="1"/>
          </p:nvPr>
        </p:nvSpPr>
        <p:spPr>
          <a:xfrm>
            <a:off x="508001" y="1295400"/>
            <a:ext cx="11176000" cy="4149824"/>
          </a:xfrm>
        </p:spPr>
        <p:txBody>
          <a:bodyPr/>
          <a:lstStyle/>
          <a:p>
            <a:r>
              <a:rPr lang="zh-CN" altLang="en-US" sz="2000" b="0" dirty="0"/>
              <a:t>说明测试床实际实施部署的拓扑结构</a:t>
            </a:r>
            <a:endParaRPr lang="en-US" altLang="zh-CN" sz="2000" b="0" dirty="0"/>
          </a:p>
          <a:p>
            <a:r>
              <a:rPr lang="zh-CN" altLang="en-US" sz="2000" b="0" dirty="0"/>
              <a:t>概述测试床最终实现的主要功能、性能指标等</a:t>
            </a:r>
            <a:endParaRPr lang="en-US" altLang="zh-CN" sz="2000" b="0" dirty="0"/>
          </a:p>
        </p:txBody>
      </p:sp>
    </p:spTree>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项目需求达成情况（必选）</a:t>
            </a:r>
            <a:endParaRPr lang="zh-CN" altLang="en-US" sz="2800" dirty="0"/>
          </a:p>
        </p:txBody>
      </p:sp>
      <p:graphicFrame>
        <p:nvGraphicFramePr>
          <p:cNvPr id="5" name="表格 4"/>
          <p:cNvGraphicFramePr>
            <a:graphicFrameLocks noGrp="1"/>
          </p:cNvGraphicFramePr>
          <p:nvPr/>
        </p:nvGraphicFramePr>
        <p:xfrm>
          <a:off x="692400" y="2644835"/>
          <a:ext cx="9292032" cy="3448461"/>
        </p:xfrm>
        <a:graphic>
          <a:graphicData uri="http://schemas.openxmlformats.org/drawingml/2006/table">
            <a:tbl>
              <a:tblPr/>
              <a:tblGrid>
                <a:gridCol w="1400601"/>
                <a:gridCol w="1011543"/>
                <a:gridCol w="1431642"/>
                <a:gridCol w="1322787"/>
                <a:gridCol w="933733"/>
                <a:gridCol w="1595863"/>
                <a:gridCol w="1595863"/>
              </a:tblGrid>
              <a:tr h="834638">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defRPr/>
                      </a:pPr>
                      <a:r>
                        <a:rPr kumimoji="0" lang="zh-CN" altLang="en-US" sz="1400" b="1" i="0" u="none" strike="noStrike" kern="1200" cap="none" normalizeH="0" baseline="0" dirty="0">
                          <a:ln>
                            <a:noFill/>
                          </a:ln>
                          <a:solidFill>
                            <a:schemeClr val="tx1"/>
                          </a:solidFill>
                          <a:effectLst/>
                          <a:latin typeface="+mj-lt"/>
                          <a:ea typeface="华文细黑" pitchFamily="2" charset="-122"/>
                          <a:cs typeface="+mn-cs"/>
                        </a:rPr>
                        <a:t>项目达成的目标</a:t>
                      </a:r>
                      <a:endParaRPr kumimoji="0" lang="zh-CN" altLang="en-US" sz="1400" b="1" i="0" u="none" strike="noStrike" kern="1200" cap="none" normalizeH="0" baseline="0" dirty="0">
                        <a:ln>
                          <a:noFill/>
                        </a:ln>
                        <a:solidFill>
                          <a:schemeClr val="tx1"/>
                        </a:solidFill>
                        <a:effectLst/>
                        <a:latin typeface="+mj-lt"/>
                        <a:ea typeface="华文细黑" pitchFamily="2" charset="-122"/>
                        <a:cs typeface="+mn-cs"/>
                      </a:endParaRPr>
                    </a:p>
                  </a:txBody>
                  <a:tcPr marL="84025" marR="84025" marT="40765" marB="4076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400" b="1" i="0" u="none" strike="noStrike" cap="none" normalizeH="0" baseline="0" dirty="0">
                          <a:ln>
                            <a:noFill/>
                          </a:ln>
                          <a:solidFill>
                            <a:schemeClr val="tx1"/>
                          </a:solidFill>
                          <a:effectLst/>
                          <a:latin typeface="+mj-lt"/>
                          <a:ea typeface="华文细黑" pitchFamily="2" charset="-122"/>
                        </a:rPr>
                        <a:t>需求类别</a:t>
                      </a:r>
                      <a:endParaRPr kumimoji="0" lang="zh-CN" altLang="en-US" sz="1400" b="1" i="0" u="none" strike="noStrike" cap="none" normalizeH="0" baseline="0" dirty="0">
                        <a:ln>
                          <a:noFill/>
                        </a:ln>
                        <a:solidFill>
                          <a:schemeClr val="tx1"/>
                        </a:solidFill>
                        <a:effectLst/>
                        <a:latin typeface="+mj-lt"/>
                        <a:ea typeface="华文细黑" pitchFamily="2" charset="-122"/>
                      </a:endParaRPr>
                    </a:p>
                  </a:txBody>
                  <a:tcPr marL="84025" marR="84025" marT="40765" marB="4076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defPPr>
                        <a:defRPr lang="zh-CN"/>
                      </a:defPPr>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dirty="0">
                          <a:ln>
                            <a:noFill/>
                          </a:ln>
                          <a:solidFill>
                            <a:schemeClr val="tx1"/>
                          </a:solidFill>
                          <a:effectLst/>
                          <a:latin typeface="+mj-lt"/>
                          <a:ea typeface="华文细黑" pitchFamily="2" charset="-122"/>
                        </a:rPr>
                        <a:t>项目提案描述</a:t>
                      </a:r>
                      <a:endParaRPr kumimoji="0" lang="zh-CN" altLang="en-US" sz="1400" b="1" i="0" u="none" strike="noStrike" cap="none" normalizeH="0" baseline="0" dirty="0">
                        <a:ln>
                          <a:noFill/>
                        </a:ln>
                        <a:solidFill>
                          <a:schemeClr val="tx1"/>
                        </a:solidFill>
                        <a:effectLst/>
                        <a:latin typeface="+mj-lt"/>
                        <a:ea typeface="华文细黑"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defPPr>
                        <a:defRPr lang="zh-CN"/>
                      </a:defPPr>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dirty="0">
                          <a:ln>
                            <a:noFill/>
                          </a:ln>
                          <a:solidFill>
                            <a:schemeClr val="tx1"/>
                          </a:solidFill>
                          <a:effectLst/>
                          <a:latin typeface="+mj-lt"/>
                          <a:ea typeface="华文细黑" pitchFamily="2" charset="-122"/>
                        </a:rPr>
                        <a:t>实际交付日期</a:t>
                      </a:r>
                      <a:endParaRPr kumimoji="0" lang="zh-CN" altLang="en-US" sz="1400" b="1" i="0" u="none" strike="noStrike" cap="none" normalizeH="0" baseline="0" dirty="0">
                        <a:ln>
                          <a:noFill/>
                        </a:ln>
                        <a:solidFill>
                          <a:schemeClr val="tx1"/>
                        </a:solidFill>
                        <a:effectLst/>
                        <a:latin typeface="+mj-lt"/>
                        <a:ea typeface="华文细黑"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400" b="1" i="0" u="none" strike="noStrike" cap="none" normalizeH="0" baseline="0" dirty="0">
                          <a:ln>
                            <a:noFill/>
                          </a:ln>
                          <a:solidFill>
                            <a:schemeClr val="tx1"/>
                          </a:solidFill>
                          <a:effectLst/>
                          <a:latin typeface="+mj-lt"/>
                          <a:ea typeface="华文细黑" pitchFamily="2" charset="-122"/>
                        </a:rPr>
                        <a:t>优先级</a:t>
                      </a:r>
                      <a:endParaRPr kumimoji="0" lang="zh-CN" altLang="en-US" sz="1400" b="1" i="0" u="none" strike="noStrike" cap="none" normalizeH="0" baseline="0" dirty="0">
                        <a:ln>
                          <a:noFill/>
                        </a:ln>
                        <a:solidFill>
                          <a:schemeClr val="tx1"/>
                        </a:solidFill>
                        <a:effectLst/>
                        <a:latin typeface="+mj-lt"/>
                        <a:ea typeface="华文细黑" pitchFamily="2" charset="-122"/>
                      </a:endParaRPr>
                    </a:p>
                  </a:txBody>
                  <a:tcPr marL="84025" marR="84025" marT="40765" marB="4076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400" b="1" i="0" u="none" strike="noStrike" cap="none" normalizeH="0" baseline="0" dirty="0">
                          <a:ln>
                            <a:noFill/>
                          </a:ln>
                          <a:solidFill>
                            <a:schemeClr val="tx1"/>
                          </a:solidFill>
                          <a:effectLst/>
                          <a:latin typeface="+mj-lt"/>
                          <a:ea typeface="华文细黑" pitchFamily="2" charset="-122"/>
                        </a:rPr>
                        <a:t>提案实现情况</a:t>
                      </a:r>
                      <a:endParaRPr kumimoji="0" lang="zh-CN" altLang="en-US" sz="1400" b="1" i="0" u="none" strike="noStrike" cap="none" normalizeH="0" baseline="0" dirty="0">
                        <a:ln>
                          <a:noFill/>
                        </a:ln>
                        <a:solidFill>
                          <a:schemeClr val="tx1"/>
                        </a:solidFill>
                        <a:effectLst/>
                        <a:latin typeface="+mj-lt"/>
                        <a:ea typeface="华文细黑" pitchFamily="2" charset="-122"/>
                      </a:endParaRPr>
                    </a:p>
                  </a:txBody>
                  <a:tcPr marL="84025" marR="84025" marT="40765" marB="4076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defRPr/>
                      </a:pPr>
                      <a:r>
                        <a:rPr kumimoji="0" lang="zh-CN" altLang="en-US" sz="1400" b="1" i="0" u="none" strike="noStrike" kern="1200" cap="none" normalizeH="0" baseline="0" dirty="0">
                          <a:ln>
                            <a:noFill/>
                          </a:ln>
                          <a:solidFill>
                            <a:schemeClr val="tx1"/>
                          </a:solidFill>
                          <a:effectLst/>
                          <a:latin typeface="+mn-lt"/>
                          <a:ea typeface="华文细黑" pitchFamily="2" charset="-122"/>
                          <a:cs typeface="+mn-cs"/>
                        </a:rPr>
                        <a:t>是否达成目标和交付标准</a:t>
                      </a:r>
                      <a:endParaRPr kumimoji="0" lang="zh-CN" altLang="en-US" sz="1400" b="1" i="0" u="none" strike="noStrike" kern="1200" cap="none" normalizeH="0" baseline="0" dirty="0">
                        <a:ln>
                          <a:noFill/>
                        </a:ln>
                        <a:solidFill>
                          <a:schemeClr val="tx1"/>
                        </a:solidFill>
                        <a:effectLst/>
                        <a:latin typeface="+mn-lt"/>
                        <a:ea typeface="华文细黑" pitchFamily="2" charset="-122"/>
                        <a:cs typeface="+mn-cs"/>
                      </a:endParaRPr>
                    </a:p>
                  </a:txBody>
                  <a:tcPr marL="84025" marR="84025" marT="40765" marB="4076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325411">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500" b="0" i="1" u="none" strike="noStrike" cap="none" normalizeH="0" baseline="0" dirty="0">
                          <a:ln>
                            <a:noFill/>
                          </a:ln>
                          <a:solidFill>
                            <a:srgbClr val="0000FF"/>
                          </a:solidFill>
                          <a:effectLst/>
                          <a:latin typeface="+mj-lt"/>
                          <a:ea typeface="华文细黑" pitchFamily="2" charset="-122"/>
                        </a:rPr>
                        <a:t>功能</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lang="zh-CN" altLang="en-US" sz="1400" i="1" kern="1200" dirty="0">
                        <a:solidFill>
                          <a:srgbClr val="0000FF"/>
                        </a:solidFill>
                        <a:latin typeface="+mj-lt"/>
                        <a:ea typeface="华文细黑" pitchFamily="2" charset="-122"/>
                        <a:cs typeface="+mn-cs"/>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lang="zh-CN" altLang="en-US" sz="1400" i="1" kern="1200" dirty="0">
                        <a:solidFill>
                          <a:srgbClr val="0000FF"/>
                        </a:solidFill>
                        <a:latin typeface="+mj-lt"/>
                        <a:ea typeface="华文细黑" pitchFamily="2" charset="-122"/>
                        <a:cs typeface="+mn-cs"/>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500" b="0" i="1" u="none" strike="noStrike" cap="none" normalizeH="0" baseline="0" dirty="0">
                          <a:ln>
                            <a:noFill/>
                          </a:ln>
                          <a:solidFill>
                            <a:srgbClr val="0000FF"/>
                          </a:solidFill>
                          <a:effectLst/>
                          <a:latin typeface="+mj-lt"/>
                          <a:ea typeface="华文细黑" pitchFamily="2" charset="-122"/>
                        </a:rPr>
                        <a:t>性能</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500" b="0" i="1" u="none" strike="noStrike" cap="none" normalizeH="0" baseline="0" dirty="0">
                          <a:ln>
                            <a:noFill/>
                          </a:ln>
                          <a:solidFill>
                            <a:srgbClr val="0000FF"/>
                          </a:solidFill>
                          <a:effectLst/>
                          <a:latin typeface="+mj-lt"/>
                          <a:ea typeface="华文细黑" pitchFamily="2" charset="-122"/>
                        </a:rPr>
                        <a:t>服务</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zh-CN" altLang="en-US" sz="1500" b="0" i="1" u="none" strike="noStrike" cap="none" normalizeH="0" baseline="0" dirty="0">
                          <a:ln>
                            <a:noFill/>
                          </a:ln>
                          <a:solidFill>
                            <a:srgbClr val="0000FF"/>
                          </a:solidFill>
                          <a:effectLst/>
                          <a:latin typeface="+mj-lt"/>
                          <a:ea typeface="华文细黑" pitchFamily="2" charset="-122"/>
                        </a:rPr>
                        <a:t>成本</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en-US" altLang="zh-CN" sz="1500" b="0" i="1" u="none" strike="noStrike" cap="none" normalizeH="0" baseline="0" dirty="0">
                          <a:ln>
                            <a:noFill/>
                          </a:ln>
                          <a:solidFill>
                            <a:srgbClr val="0000FF"/>
                          </a:solidFill>
                          <a:effectLst/>
                          <a:latin typeface="+mj-lt"/>
                          <a:ea typeface="华文细黑" pitchFamily="2" charset="-122"/>
                        </a:rPr>
                        <a:t>……</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en-US" altLang="zh-CN" sz="1500" b="0" i="1" u="none" strike="noStrike" cap="none" normalizeH="0" baseline="0" dirty="0">
                          <a:ln>
                            <a:noFill/>
                          </a:ln>
                          <a:solidFill>
                            <a:srgbClr val="0000FF"/>
                          </a:solidFill>
                          <a:effectLst/>
                          <a:latin typeface="+mj-lt"/>
                          <a:ea typeface="华文细黑" pitchFamily="2" charset="-122"/>
                        </a:rPr>
                        <a:t>……</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402">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r>
                        <a:rPr kumimoji="0" lang="en-US" altLang="zh-CN" sz="1500" b="0" i="1" u="none" strike="noStrike" cap="none" normalizeH="0" baseline="0" dirty="0">
                          <a:ln>
                            <a:noFill/>
                          </a:ln>
                          <a:solidFill>
                            <a:srgbClr val="0000FF"/>
                          </a:solidFill>
                          <a:effectLst/>
                          <a:latin typeface="+mj-lt"/>
                          <a:ea typeface="华文细黑" pitchFamily="2" charset="-122"/>
                        </a:rPr>
                        <a:t>……</a:t>
                      </a:r>
                      <a:endParaRPr kumimoji="0" lang="zh-CN" altLang="en-US" sz="1500" b="0" i="1" u="none" strike="noStrike" cap="none" normalizeH="0" baseline="0" dirty="0">
                        <a:ln>
                          <a:noFill/>
                        </a:ln>
                        <a:solidFill>
                          <a:srgbClr val="0000FF"/>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02005" rtl="0" eaLnBrk="1" fontAlgn="base" latinLnBrk="0" hangingPunct="1">
                        <a:lnSpc>
                          <a:spcPct val="100000"/>
                        </a:lnSpc>
                        <a:spcBef>
                          <a:spcPct val="0"/>
                        </a:spcBef>
                        <a:spcAft>
                          <a:spcPct val="0"/>
                        </a:spcAft>
                        <a:buClr>
                          <a:schemeClr val="bg2"/>
                        </a:buClr>
                        <a:buSzPct val="60000"/>
                        <a:buFont typeface="Wingdings" panose="05000000000000000000" pitchFamily="2" charset="2"/>
                        <a:buNone/>
                      </a:pP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84025" marR="84025" marT="40765" marB="4076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矩形 11"/>
          <p:cNvSpPr>
            <a:spLocks noChangeArrowheads="1"/>
          </p:cNvSpPr>
          <p:nvPr/>
        </p:nvSpPr>
        <p:spPr bwMode="auto">
          <a:xfrm>
            <a:off x="764408" y="1062196"/>
            <a:ext cx="9930121" cy="1180032"/>
          </a:xfrm>
          <a:prstGeom prst="rect">
            <a:avLst/>
          </a:prstGeom>
          <a:noFill/>
          <a:ln w="9525">
            <a:noFill/>
            <a:miter lim="800000"/>
          </a:ln>
        </p:spPr>
        <p:txBody>
          <a:bodyPr wrap="square" lIns="95723" tIns="47862" rIns="95723" bIns="47862">
            <a:spAutoFit/>
          </a:bodyPr>
          <a:lstStyle/>
          <a:p>
            <a:pPr defTabSz="837565">
              <a:lnSpc>
                <a:spcPct val="110000"/>
              </a:lnSpc>
              <a:buClr>
                <a:srgbClr val="000000"/>
              </a:buClr>
              <a:buSzPct val="90000"/>
            </a:pPr>
            <a:r>
              <a:rPr lang="zh-CN" altLang="en-US" sz="1600" dirty="0">
                <a:solidFill>
                  <a:srgbClr val="0000FF"/>
                </a:solidFill>
                <a:latin typeface="+mj-lt"/>
                <a:ea typeface="华文细黑" pitchFamily="2" charset="-122"/>
              </a:rPr>
              <a:t>说明：</a:t>
            </a:r>
            <a:endParaRPr lang="en-US" altLang="zh-CN" sz="1600" dirty="0">
              <a:solidFill>
                <a:srgbClr val="0000FF"/>
              </a:solidFill>
              <a:latin typeface="+mj-lt"/>
              <a:ea typeface="华文细黑" pitchFamily="2" charset="-122"/>
            </a:endParaRPr>
          </a:p>
          <a:p>
            <a:pPr defTabSz="837565">
              <a:lnSpc>
                <a:spcPct val="110000"/>
              </a:lnSpc>
              <a:buSzPct val="90000"/>
              <a:buFont typeface="Wingdings" panose="05000000000000000000" pitchFamily="2" charset="2"/>
              <a:buChar char="Ø"/>
            </a:pPr>
            <a:r>
              <a:rPr lang="zh-CN" altLang="en-US" sz="1600" dirty="0">
                <a:solidFill>
                  <a:srgbClr val="0000FF"/>
                </a:solidFill>
                <a:latin typeface="+mj-lt"/>
                <a:ea typeface="华文细黑" pitchFamily="2" charset="-122"/>
              </a:rPr>
              <a:t>用</a:t>
            </a:r>
            <a:r>
              <a:rPr lang="en-US" altLang="zh-CN" sz="1600" dirty="0">
                <a:solidFill>
                  <a:srgbClr val="FF0000"/>
                </a:solidFill>
                <a:latin typeface="+mj-lt"/>
                <a:ea typeface="华文细黑" pitchFamily="2" charset="-122"/>
              </a:rPr>
              <a:t>1</a:t>
            </a:r>
            <a:r>
              <a:rPr lang="zh-CN" altLang="en-US" sz="1600" dirty="0">
                <a:solidFill>
                  <a:srgbClr val="FF0000"/>
                </a:solidFill>
                <a:latin typeface="+mj-lt"/>
                <a:ea typeface="华文细黑" pitchFamily="2" charset="-122"/>
              </a:rPr>
              <a:t>～</a:t>
            </a:r>
            <a:r>
              <a:rPr lang="en-US" altLang="zh-CN" sz="1600" dirty="0">
                <a:solidFill>
                  <a:srgbClr val="FF0000"/>
                </a:solidFill>
                <a:latin typeface="+mj-lt"/>
                <a:ea typeface="华文细黑" pitchFamily="2" charset="-122"/>
              </a:rPr>
              <a:t>2</a:t>
            </a:r>
            <a:r>
              <a:rPr lang="zh-CN" altLang="en-US" sz="1600" dirty="0">
                <a:solidFill>
                  <a:srgbClr val="FF0000"/>
                </a:solidFill>
                <a:latin typeface="+mj-lt"/>
                <a:ea typeface="华文细黑" pitchFamily="2" charset="-122"/>
              </a:rPr>
              <a:t>页</a:t>
            </a:r>
            <a:r>
              <a:rPr lang="zh-CN" altLang="en-US" sz="1600" dirty="0">
                <a:solidFill>
                  <a:srgbClr val="0000FF"/>
                </a:solidFill>
                <a:latin typeface="+mj-lt"/>
                <a:ea typeface="华文细黑" pitchFamily="2" charset="-122"/>
              </a:rPr>
              <a:t>概述本项目的关键需求实现情况，对于未能达成计划目标和交付标准的需求要重点说明。</a:t>
            </a:r>
            <a:endParaRPr lang="zh-CN" altLang="en-US" sz="1600" dirty="0">
              <a:solidFill>
                <a:srgbClr val="0000FF"/>
              </a:solidFill>
              <a:latin typeface="+mj-lt"/>
              <a:ea typeface="华文细黑" pitchFamily="2" charset="-122"/>
            </a:endParaRPr>
          </a:p>
          <a:p>
            <a:pPr defTabSz="837565">
              <a:lnSpc>
                <a:spcPct val="110000"/>
              </a:lnSpc>
              <a:buSzPct val="90000"/>
              <a:buFont typeface="Wingdings" panose="05000000000000000000" pitchFamily="2" charset="2"/>
              <a:buChar char="Ø"/>
            </a:pPr>
            <a:r>
              <a:rPr lang="zh-CN" altLang="en-US" sz="1600" dirty="0">
                <a:solidFill>
                  <a:srgbClr val="0000FF"/>
                </a:solidFill>
                <a:latin typeface="+mj-lt"/>
                <a:ea typeface="华文细黑" pitchFamily="2" charset="-122"/>
              </a:rPr>
              <a:t>需求实现情况描述支撑项目目标达成的需求实现情况。</a:t>
            </a:r>
            <a:endParaRPr lang="en-US" altLang="zh-CN" sz="1600" dirty="0">
              <a:solidFill>
                <a:srgbClr val="0000FF"/>
              </a:solidFill>
              <a:latin typeface="+mj-lt"/>
              <a:ea typeface="华文细黑" pitchFamily="2" charset="-122"/>
            </a:endParaRPr>
          </a:p>
          <a:p>
            <a:pPr defTabSz="837565">
              <a:lnSpc>
                <a:spcPct val="110000"/>
              </a:lnSpc>
              <a:buSzPct val="90000"/>
              <a:buFont typeface="Wingdings" panose="05000000000000000000" pitchFamily="2" charset="2"/>
              <a:buChar char="Ø"/>
            </a:pPr>
            <a:r>
              <a:rPr lang="zh-CN" altLang="en-US" sz="1600" dirty="0">
                <a:solidFill>
                  <a:srgbClr val="0000FF"/>
                </a:solidFill>
                <a:latin typeface="+mj-lt"/>
                <a:ea typeface="华文细黑" pitchFamily="2" charset="-122"/>
              </a:rPr>
              <a:t>预期效果？</a:t>
            </a:r>
            <a:endParaRPr lang="en-US" altLang="zh-CN" sz="1600" dirty="0">
              <a:solidFill>
                <a:srgbClr val="0000FF"/>
              </a:solidFill>
              <a:latin typeface="+mj-lt"/>
              <a:ea typeface="华文细黑" pitchFamily="2" charset="-122"/>
            </a:endParaRPr>
          </a:p>
        </p:txBody>
      </p:sp>
      <p:graphicFrame>
        <p:nvGraphicFramePr>
          <p:cNvPr id="7" name="Group 63"/>
          <p:cNvGraphicFramePr>
            <a:graphicFrameLocks noGrp="1"/>
          </p:cNvGraphicFramePr>
          <p:nvPr/>
        </p:nvGraphicFramePr>
        <p:xfrm>
          <a:off x="692400" y="6252284"/>
          <a:ext cx="10084120" cy="412512"/>
        </p:xfrm>
        <a:graphic>
          <a:graphicData uri="http://schemas.openxmlformats.org/drawingml/2006/table">
            <a:tbl>
              <a:tblPr/>
              <a:tblGrid>
                <a:gridCol w="10084120"/>
              </a:tblGrid>
              <a:tr h="412512">
                <a:tc>
                  <a:txBody>
                    <a:bodyPr/>
                    <a:lstStyle>
                      <a:defPPr>
                        <a:defRPr lang="zh-CN"/>
                      </a:defPPr>
                      <a:lvl1pPr marL="0" algn="l" defTabSz="914400" rtl="0" eaLnBrk="1" latinLnBrk="0" hangingPunct="1">
                        <a:defRPr sz="1800" kern="1200">
                          <a:solidFill>
                            <a:schemeClr val="tx1"/>
                          </a:solidFill>
                          <a:latin typeface="Arial" panose="020B0604020202020204"/>
                          <a:ea typeface="宋体" panose="02010600030101010101" pitchFamily="2" charset="-122"/>
                        </a:defRPr>
                      </a:lvl1pPr>
                      <a:lvl2pPr marL="457200" algn="l" defTabSz="914400" rtl="0" eaLnBrk="1" latinLnBrk="0" hangingPunct="1">
                        <a:defRPr sz="1800" kern="1200">
                          <a:solidFill>
                            <a:schemeClr val="tx1"/>
                          </a:solidFill>
                          <a:latin typeface="Arial" panose="020B0604020202020204"/>
                          <a:ea typeface="宋体" panose="02010600030101010101" pitchFamily="2" charset="-122"/>
                        </a:defRPr>
                      </a:lvl2pPr>
                      <a:lvl3pPr marL="914400" algn="l" defTabSz="914400" rtl="0" eaLnBrk="1" latinLnBrk="0" hangingPunct="1">
                        <a:defRPr sz="1800" kern="1200">
                          <a:solidFill>
                            <a:schemeClr val="tx1"/>
                          </a:solidFill>
                          <a:latin typeface="Arial" panose="020B0604020202020204"/>
                          <a:ea typeface="宋体" panose="02010600030101010101" pitchFamily="2" charset="-122"/>
                        </a:defRPr>
                      </a:lvl3pPr>
                      <a:lvl4pPr marL="1371600" algn="l" defTabSz="914400" rtl="0" eaLnBrk="1" latinLnBrk="0" hangingPunct="1">
                        <a:defRPr sz="1800" kern="1200">
                          <a:solidFill>
                            <a:schemeClr val="tx1"/>
                          </a:solidFill>
                          <a:latin typeface="Arial" panose="020B0604020202020204"/>
                          <a:ea typeface="宋体" panose="02010600030101010101" pitchFamily="2" charset="-122"/>
                        </a:defRPr>
                      </a:lvl4pPr>
                      <a:lvl5pPr marL="1828800" algn="l" defTabSz="914400" rtl="0" eaLnBrk="1" latinLnBrk="0" hangingPunct="1">
                        <a:defRPr sz="1800" kern="1200">
                          <a:solidFill>
                            <a:schemeClr val="tx1"/>
                          </a:solidFill>
                          <a:latin typeface="Arial" panose="020B0604020202020204"/>
                          <a:ea typeface="宋体" panose="02010600030101010101" pitchFamily="2" charset="-122"/>
                        </a:defRPr>
                      </a:lvl5pPr>
                      <a:lvl6pPr marL="2286000" algn="l" defTabSz="914400" rtl="0" eaLnBrk="1" latinLnBrk="0" hangingPunct="1">
                        <a:defRPr sz="1800" kern="1200">
                          <a:solidFill>
                            <a:schemeClr val="tx1"/>
                          </a:solidFill>
                          <a:latin typeface="Arial" panose="020B0604020202020204"/>
                          <a:ea typeface="宋体" panose="02010600030101010101" pitchFamily="2" charset="-122"/>
                        </a:defRPr>
                      </a:lvl6pPr>
                      <a:lvl7pPr marL="2743200" algn="l" defTabSz="914400" rtl="0" eaLnBrk="1" latinLnBrk="0" hangingPunct="1">
                        <a:defRPr sz="1800" kern="1200">
                          <a:solidFill>
                            <a:schemeClr val="tx1"/>
                          </a:solidFill>
                          <a:latin typeface="Arial" panose="020B0604020202020204"/>
                          <a:ea typeface="宋体" panose="02010600030101010101" pitchFamily="2" charset="-122"/>
                        </a:defRPr>
                      </a:lvl7pPr>
                      <a:lvl8pPr marL="3200400" algn="l" defTabSz="914400" rtl="0" eaLnBrk="1" latinLnBrk="0" hangingPunct="1">
                        <a:defRPr sz="1800" kern="1200">
                          <a:solidFill>
                            <a:schemeClr val="tx1"/>
                          </a:solidFill>
                          <a:latin typeface="Arial" panose="020B0604020202020204"/>
                          <a:ea typeface="宋体" panose="02010600030101010101" pitchFamily="2" charset="-122"/>
                        </a:defRPr>
                      </a:lvl8pPr>
                      <a:lvl9pPr marL="3657600" algn="l" defTabSz="914400" rtl="0" eaLnBrk="1" latinLnBrk="0" hangingPunct="1">
                        <a:defRPr sz="1800" kern="1200">
                          <a:solidFill>
                            <a:schemeClr val="tx1"/>
                          </a:solidFill>
                          <a:latin typeface="Arial" panose="020B0604020202020204"/>
                          <a:ea typeface="宋体" panose="02010600030101010101" pitchFamily="2" charset="-122"/>
                        </a:defRPr>
                      </a:lvl9pPr>
                    </a:lstStyle>
                    <a:p>
                      <a:pPr marL="0" marR="0" lvl="0" indent="0" algn="l" defTabSz="914400" rtl="0" eaLnBrk="1" fontAlgn="base" latinLnBrk="0" hangingPunct="1">
                        <a:lnSpc>
                          <a:spcPct val="100000"/>
                        </a:lnSpc>
                        <a:spcBef>
                          <a:spcPts val="600"/>
                        </a:spcBef>
                        <a:spcAft>
                          <a:spcPct val="0"/>
                        </a:spcAft>
                        <a:buClr>
                          <a:srgbClr val="A2A2A2"/>
                        </a:buClr>
                        <a:buSzPct val="70000"/>
                        <a:buFont typeface="Monotype Sorts" pitchFamily="2" charset="2"/>
                        <a:buNone/>
                      </a:pPr>
                      <a:r>
                        <a:rPr kumimoji="0" lang="zh-CN" altLang="en-US" sz="1600" b="1" i="0" u="none" strike="noStrike" cap="none" normalizeH="0" baseline="0" dirty="0">
                          <a:ln>
                            <a:noFill/>
                          </a:ln>
                          <a:solidFill>
                            <a:schemeClr val="tx1"/>
                          </a:solidFill>
                          <a:effectLst/>
                          <a:latin typeface="+mj-lt"/>
                          <a:ea typeface="华文细黑" pitchFamily="2" charset="-122"/>
                        </a:rPr>
                        <a:t>该项目的特殊要求达成情况</a:t>
                      </a:r>
                      <a:endParaRPr kumimoji="0" lang="zh-CN" altLang="en-US" sz="1600" b="1" i="0" u="none" strike="noStrike" cap="none" normalizeH="0" baseline="0" dirty="0">
                        <a:ln>
                          <a:noFill/>
                        </a:ln>
                        <a:solidFill>
                          <a:schemeClr val="tx1"/>
                        </a:solidFill>
                        <a:effectLst/>
                        <a:latin typeface="+mj-lt"/>
                        <a:ea typeface="华文细黑" pitchFamily="2" charset="-122"/>
                      </a:endParaRPr>
                    </a:p>
                  </a:txBody>
                  <a:tcPr marL="48477" marR="0" marT="0" marB="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Text Box 7"/>
          <p:cNvSpPr txBox="1">
            <a:spLocks noChangeArrowheads="1"/>
          </p:cNvSpPr>
          <p:nvPr/>
        </p:nvSpPr>
        <p:spPr bwMode="auto">
          <a:xfrm>
            <a:off x="692400" y="2260944"/>
            <a:ext cx="2674531" cy="303960"/>
          </a:xfrm>
          <a:prstGeom prst="rect">
            <a:avLst/>
          </a:prstGeom>
          <a:noFill/>
          <a:ln w="9525">
            <a:noFill/>
            <a:miter lim="800000"/>
          </a:ln>
        </p:spPr>
        <p:txBody>
          <a:bodyPr lIns="0" tIns="0" rIns="0" bIns="0"/>
          <a:lstStyle/>
          <a:p>
            <a:pPr defTabSz="465455">
              <a:buClr>
                <a:srgbClr val="808080"/>
              </a:buClr>
              <a:buSzPct val="90000"/>
            </a:pPr>
            <a:r>
              <a:rPr lang="zh-CN" altLang="en-US" sz="2100" dirty="0">
                <a:solidFill>
                  <a:srgbClr val="000000"/>
                </a:solidFill>
                <a:ea typeface="华文细黑" pitchFamily="2" charset="-122"/>
                <a:cs typeface="Arial" panose="020B0604020202020204" pitchFamily="34" charset="0"/>
              </a:rPr>
              <a:t>需求实现情况：</a:t>
            </a:r>
            <a:endParaRPr lang="zh-CN" altLang="en-US" sz="2100" dirty="0">
              <a:ea typeface="华文细黑" pitchFamily="2" charset="-122"/>
              <a:cs typeface="Arial" panose="020B0604020202020204" pitchFamily="34" charset="0"/>
            </a:endParaRPr>
          </a:p>
        </p:txBody>
      </p:sp>
    </p:spTree>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项目关键交付件清单（必选）</a:t>
            </a:r>
            <a:endParaRPr lang="zh-CN" altLang="en-US" sz="2800" dirty="0"/>
          </a:p>
        </p:txBody>
      </p:sp>
      <p:graphicFrame>
        <p:nvGraphicFramePr>
          <p:cNvPr id="9" name="Group 88"/>
          <p:cNvGraphicFramePr>
            <a:graphicFrameLocks noGrp="1"/>
          </p:cNvGraphicFramePr>
          <p:nvPr>
            <p:ph sz="quarter" idx="4294967295"/>
          </p:nvPr>
        </p:nvGraphicFramePr>
        <p:xfrm>
          <a:off x="675371" y="1844824"/>
          <a:ext cx="7868902" cy="2711206"/>
        </p:xfrm>
        <a:graphic>
          <a:graphicData uri="http://schemas.openxmlformats.org/drawingml/2006/table">
            <a:tbl>
              <a:tblPr/>
              <a:tblGrid>
                <a:gridCol w="1001604"/>
                <a:gridCol w="1359151"/>
                <a:gridCol w="1931427"/>
                <a:gridCol w="1788360"/>
                <a:gridCol w="1788360"/>
              </a:tblGrid>
              <a:tr h="740646">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rgbClr val="000000"/>
                          </a:solidFill>
                          <a:effectLst/>
                          <a:latin typeface="+mj-lt"/>
                          <a:ea typeface="华文细黑" pitchFamily="2" charset="-122"/>
                        </a:rPr>
                        <a:t>交付件名称</a:t>
                      </a:r>
                      <a:endParaRPr kumimoji="0" lang="zh-CN" altLang="en-US" sz="1400" b="0" i="0" u="none" strike="noStrike" cap="none" normalizeH="0" baseline="0" dirty="0">
                        <a:ln>
                          <a:noFill/>
                        </a:ln>
                        <a:solidFill>
                          <a:srgbClr val="000000"/>
                        </a:solidFill>
                        <a:effectLst/>
                        <a:latin typeface="+mj-lt"/>
                        <a:ea typeface="华文细黑" pitchFamily="2" charset="-122"/>
                      </a:endParaRP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rgbClr val="000000"/>
                          </a:solidFill>
                          <a:effectLst/>
                          <a:latin typeface="+mj-lt"/>
                          <a:ea typeface="华文细黑" pitchFamily="2" charset="-122"/>
                        </a:rPr>
                        <a:t>计划交付时间</a:t>
                      </a:r>
                      <a:endParaRPr kumimoji="0" lang="zh-CN" altLang="en-US" sz="1400" b="0" i="0" u="none" strike="noStrike" cap="none" normalizeH="0" baseline="0" dirty="0">
                        <a:ln>
                          <a:noFill/>
                        </a:ln>
                        <a:solidFill>
                          <a:srgbClr val="000000"/>
                        </a:solidFill>
                        <a:effectLst/>
                        <a:latin typeface="+mj-lt"/>
                        <a:ea typeface="华文细黑" pitchFamily="2" charset="-122"/>
                      </a:endParaRP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mj-lt"/>
                          <a:ea typeface="华文细黑" pitchFamily="2" charset="-122"/>
                        </a:rPr>
                        <a:t>是否经过相应的质量保证活动</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
                          <a:srgbClr val="A2A2A2"/>
                        </a:buClr>
                        <a:buSzPct val="90000"/>
                        <a:buFont typeface="Monotype Sorts" pitchFamily="2" charset="2"/>
                        <a:buNone/>
                        <a:defRPr/>
                      </a:pPr>
                      <a:r>
                        <a:rPr kumimoji="0" lang="zh-CN" altLang="en-US" sz="1400" b="0" i="0" u="none" strike="noStrike" cap="none" normalizeH="0" baseline="0" dirty="0">
                          <a:ln>
                            <a:noFill/>
                          </a:ln>
                          <a:solidFill>
                            <a:schemeClr val="tx1"/>
                          </a:solidFill>
                          <a:effectLst/>
                          <a:latin typeface="+mj-lt"/>
                          <a:ea typeface="华文细黑" pitchFamily="2" charset="-122"/>
                        </a:rPr>
                        <a:t>文档是否完成英文化？</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
                          <a:srgbClr val="A2A2A2"/>
                        </a:buClr>
                        <a:buSzPct val="90000"/>
                        <a:buFont typeface="Monotype Sorts" pitchFamily="2" charset="2"/>
                        <a:buNone/>
                        <a:defRPr/>
                      </a:pPr>
                      <a:r>
                        <a:rPr kumimoji="0" lang="zh-CN" altLang="en-US" sz="1400" b="0" i="0" u="none" strike="noStrike" cap="none" normalizeH="0" baseline="0" dirty="0">
                          <a:ln>
                            <a:noFill/>
                          </a:ln>
                          <a:solidFill>
                            <a:schemeClr val="tx1"/>
                          </a:solidFill>
                          <a:effectLst/>
                          <a:latin typeface="+mj-lt"/>
                          <a:ea typeface="华文细黑" pitchFamily="2" charset="-122"/>
                        </a:rPr>
                        <a:t>是否归档并基线化？</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1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 name="Group 64"/>
          <p:cNvGraphicFramePr>
            <a:graphicFrameLocks noGrp="1"/>
          </p:cNvGraphicFramePr>
          <p:nvPr/>
        </p:nvGraphicFramePr>
        <p:xfrm>
          <a:off x="675370" y="5180818"/>
          <a:ext cx="9015595" cy="1632558"/>
        </p:xfrm>
        <a:graphic>
          <a:graphicData uri="http://schemas.openxmlformats.org/drawingml/2006/table">
            <a:tbl>
              <a:tblPr/>
              <a:tblGrid>
                <a:gridCol w="1909898"/>
                <a:gridCol w="1911583"/>
                <a:gridCol w="3132637"/>
                <a:gridCol w="2061477"/>
              </a:tblGrid>
              <a:tr h="426524">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rgbClr val="000000"/>
                          </a:solidFill>
                          <a:effectLst/>
                          <a:latin typeface="+mj-lt"/>
                          <a:ea typeface="华文细黑" pitchFamily="2" charset="-122"/>
                        </a:rPr>
                        <a:t>类别</a:t>
                      </a:r>
                      <a:endParaRPr kumimoji="0" lang="zh-CN" altLang="en-US" sz="1400" b="0" i="0" u="none" strike="noStrike" cap="none" normalizeH="0" baseline="0" dirty="0">
                        <a:ln>
                          <a:noFill/>
                        </a:ln>
                        <a:solidFill>
                          <a:srgbClr val="000000"/>
                        </a:solidFill>
                        <a:effectLst/>
                        <a:latin typeface="+mj-lt"/>
                        <a:ea typeface="华文细黑" pitchFamily="2" charset="-122"/>
                      </a:endParaRPr>
                    </a:p>
                  </a:txBody>
                  <a:tcPr marL="57217" marR="57217" marT="37009" marB="3700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pPr>
                      <a:r>
                        <a:rPr kumimoji="0" lang="zh-CN" altLang="en-US" sz="1400" b="0" i="0" u="none" strike="noStrike" cap="none" normalizeH="0" baseline="0" dirty="0">
                          <a:ln>
                            <a:noFill/>
                          </a:ln>
                          <a:solidFill>
                            <a:schemeClr val="tx1"/>
                          </a:solidFill>
                          <a:effectLst/>
                          <a:latin typeface="+mj-lt"/>
                          <a:ea typeface="华文细黑" pitchFamily="2" charset="-122"/>
                        </a:rPr>
                        <a:t>个数</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17" marR="57217" marT="37009" marB="370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pPr>
                      <a:r>
                        <a:rPr kumimoji="0" lang="zh-CN" altLang="en-US" sz="1400" b="0" i="0" u="none" strike="noStrike" cap="none" normalizeH="0" baseline="0" dirty="0">
                          <a:ln>
                            <a:noFill/>
                          </a:ln>
                          <a:solidFill>
                            <a:schemeClr val="tx1"/>
                          </a:solidFill>
                          <a:effectLst/>
                          <a:latin typeface="+mj-lt"/>
                          <a:ea typeface="华文细黑" pitchFamily="2" charset="-122"/>
                        </a:rPr>
                        <a:t>是否可以交付</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17" marR="57217" marT="37009" marB="370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pPr>
                      <a:r>
                        <a:rPr kumimoji="0" lang="zh-CN" altLang="en-US" sz="1400" b="0" i="0" u="none" strike="noStrike" cap="none" normalizeH="0" baseline="0" dirty="0">
                          <a:ln>
                            <a:noFill/>
                          </a:ln>
                          <a:solidFill>
                            <a:srgbClr val="000000"/>
                          </a:solidFill>
                          <a:effectLst/>
                          <a:latin typeface="+mj-lt"/>
                          <a:ea typeface="华文细黑" pitchFamily="2" charset="-122"/>
                        </a:rPr>
                        <a:t>备注</a:t>
                      </a:r>
                      <a:endParaRPr kumimoji="0" lang="zh-CN" altLang="en-US" sz="1400" b="0" i="0" u="none" strike="noStrike" cap="none" normalizeH="0" baseline="0" dirty="0">
                        <a:ln>
                          <a:noFill/>
                        </a:ln>
                        <a:solidFill>
                          <a:schemeClr val="tx1"/>
                        </a:solidFill>
                        <a:effectLst/>
                        <a:latin typeface="+mj-lt"/>
                        <a:ea typeface="华文细黑" pitchFamily="2" charset="-122"/>
                      </a:endParaRPr>
                    </a:p>
                  </a:txBody>
                  <a:tcPr marL="57217" marR="57217" marT="37009" marB="3700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7951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0" i="1" u="none" strike="noStrike" cap="none" normalizeH="0" baseline="0" dirty="0">
                          <a:ln>
                            <a:noFill/>
                          </a:ln>
                          <a:solidFill>
                            <a:srgbClr val="0000FF"/>
                          </a:solidFill>
                          <a:effectLst/>
                          <a:latin typeface="+mj-lt"/>
                          <a:ea typeface="华文细黑" pitchFamily="2" charset="-122"/>
                        </a:rPr>
                        <a:t>专利、技术秘密、商标、版权等</a:t>
                      </a:r>
                      <a:endParaRPr kumimoji="0" lang="zh-CN" altLang="en-US" sz="1400" b="0" i="1" u="none" strike="noStrike" cap="none" normalizeH="0" baseline="0" dirty="0">
                        <a:ln>
                          <a:noFill/>
                        </a:ln>
                        <a:solidFill>
                          <a:srgbClr val="0000FF"/>
                        </a:solidFill>
                        <a:effectLst/>
                        <a:latin typeface="+mj-lt"/>
                        <a:ea typeface="华文细黑" pitchFamily="2" charset="-122"/>
                      </a:endParaRPr>
                    </a:p>
                  </a:txBody>
                  <a:tcPr marL="57217" marR="57217" marT="37009" marB="370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dirty="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dirty="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dirty="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6524">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17" marR="57217" marT="37009" marB="370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Text Box 86"/>
          <p:cNvSpPr txBox="1">
            <a:spLocks noChangeArrowheads="1"/>
          </p:cNvSpPr>
          <p:nvPr/>
        </p:nvSpPr>
        <p:spPr bwMode="auto">
          <a:xfrm>
            <a:off x="675372" y="4809857"/>
            <a:ext cx="4737691" cy="292388"/>
          </a:xfrm>
          <a:prstGeom prst="rect">
            <a:avLst/>
          </a:prstGeom>
          <a:noFill/>
          <a:ln w="9525" algn="ctr">
            <a:noFill/>
            <a:miter lim="800000"/>
          </a:ln>
        </p:spPr>
        <p:txBody>
          <a:bodyPr lIns="0" tIns="0" rIns="0" bIns="0">
            <a:spAutoFit/>
          </a:bodyPr>
          <a:lstStyle/>
          <a:p>
            <a:pPr defTabSz="465455">
              <a:spcBef>
                <a:spcPct val="50000"/>
              </a:spcBef>
              <a:buClr>
                <a:srgbClr val="A2A2A2"/>
              </a:buClr>
              <a:buSzPct val="90000"/>
            </a:pPr>
            <a:r>
              <a:rPr lang="zh-CN" altLang="en-US" sz="1900" dirty="0">
                <a:solidFill>
                  <a:schemeClr val="tx1"/>
                </a:solidFill>
                <a:ea typeface="华文细黑" pitchFamily="2" charset="-122"/>
                <a:cs typeface="Arial" panose="020B0604020202020204" pitchFamily="34" charset="0"/>
              </a:rPr>
              <a:t>知识产权要素信息：</a:t>
            </a:r>
            <a:endParaRPr lang="zh-CN" altLang="en-US" sz="1900" dirty="0">
              <a:solidFill>
                <a:schemeClr val="tx1"/>
              </a:solidFill>
              <a:ea typeface="华文细黑" pitchFamily="2" charset="-122"/>
              <a:cs typeface="Arial" panose="020B0604020202020204" pitchFamily="34" charset="0"/>
            </a:endParaRPr>
          </a:p>
        </p:txBody>
      </p:sp>
      <p:sp>
        <p:nvSpPr>
          <p:cNvPr id="12" name="Rectangle 62"/>
          <p:cNvSpPr txBox="1">
            <a:spLocks noChangeArrowheads="1"/>
          </p:cNvSpPr>
          <p:nvPr/>
        </p:nvSpPr>
        <p:spPr bwMode="auto">
          <a:xfrm flipV="1">
            <a:off x="533896" y="2052198"/>
            <a:ext cx="143158" cy="89880"/>
          </a:xfrm>
          <a:prstGeom prst="rect">
            <a:avLst/>
          </a:prstGeom>
          <a:noFill/>
          <a:ln w="9525">
            <a:noFill/>
            <a:miter lim="800000"/>
          </a:ln>
        </p:spPr>
        <p:txBody>
          <a:bodyPr vert="horz" wrap="square" lIns="95712" tIns="47857" rIns="95712" bIns="47857" numCol="1" rtlCol="0" anchor="t" anchorCtr="0" compatLnSpc="1">
            <a:normAutofit fontScale="25000" lnSpcReduction="20000"/>
          </a:bodyPr>
          <a:lstStyle/>
          <a:p>
            <a:pPr marL="342900" marR="0" lvl="0" indent="-342900" algn="l" defTabSz="914400" rtl="0" eaLnBrk="1" fontAlgn="base" latinLnBrk="0" hangingPunct="1">
              <a:lnSpc>
                <a:spcPct val="80000"/>
              </a:lnSpc>
              <a:spcBef>
                <a:spcPct val="20000"/>
              </a:spcBef>
              <a:spcAft>
                <a:spcPct val="0"/>
              </a:spcAft>
              <a:buClr>
                <a:schemeClr val="folHlink"/>
              </a:buClr>
              <a:buSzPct val="60000"/>
              <a:buFontTx/>
              <a:buNone/>
              <a:defRPr/>
            </a:pPr>
            <a:r>
              <a:rPr kumimoji="1" lang="en-US" altLang="zh-CN" sz="800" b="1" i="0" u="none" strike="noStrike" kern="0" cap="none" spc="0" normalizeH="0" baseline="0" noProof="0">
                <a:ln>
                  <a:noFill/>
                </a:ln>
                <a:solidFill>
                  <a:srgbClr val="000099"/>
                </a:solidFill>
                <a:effectLst/>
                <a:uLnTx/>
                <a:uFillTx/>
                <a:latin typeface="Arial" panose="020B0604020202020204" pitchFamily="34" charset="0"/>
                <a:ea typeface="华文细黑" pitchFamily="2" charset="-122"/>
                <a:cs typeface="Arial" panose="020B0604020202020204" pitchFamily="34" charset="0"/>
              </a:rPr>
              <a:t>  </a:t>
            </a:r>
            <a:endParaRPr kumimoji="1" lang="en-US" altLang="zh-CN" sz="800" b="1" i="0" u="none" strike="noStrike" kern="0" cap="none" spc="0" normalizeH="0" baseline="0" noProof="0" dirty="0">
              <a:ln>
                <a:noFill/>
              </a:ln>
              <a:solidFill>
                <a:srgbClr val="000099"/>
              </a:solidFill>
              <a:effectLst/>
              <a:uLnTx/>
              <a:uFillTx/>
              <a:latin typeface="Arial" panose="020B0604020202020204" pitchFamily="34" charset="0"/>
              <a:ea typeface="华文细黑" pitchFamily="2" charset="-122"/>
              <a:cs typeface="Arial" panose="020B0604020202020204" pitchFamily="34" charset="0"/>
            </a:endParaRPr>
          </a:p>
        </p:txBody>
      </p:sp>
      <p:sp>
        <p:nvSpPr>
          <p:cNvPr id="13" name="Text Box 3"/>
          <p:cNvSpPr txBox="1">
            <a:spLocks noChangeArrowheads="1"/>
          </p:cNvSpPr>
          <p:nvPr/>
        </p:nvSpPr>
        <p:spPr bwMode="auto">
          <a:xfrm>
            <a:off x="674688" y="1096393"/>
            <a:ext cx="11037936" cy="815875"/>
          </a:xfrm>
          <a:prstGeom prst="rect">
            <a:avLst/>
          </a:prstGeom>
          <a:noFill/>
          <a:ln w="9525">
            <a:noFill/>
            <a:miter lim="800000"/>
          </a:ln>
        </p:spPr>
        <p:txBody>
          <a:bodyPr lIns="0" tIns="0" rIns="0" bIns="0"/>
          <a:lstStyle/>
          <a:p>
            <a:pPr defTabSz="465455">
              <a:buClr>
                <a:srgbClr val="808080"/>
              </a:buClr>
              <a:buSzPct val="90000"/>
              <a:defRPr/>
            </a:pPr>
            <a:r>
              <a:rPr lang="zh-CN" altLang="en-US" sz="1600" dirty="0">
                <a:solidFill>
                  <a:srgbClr val="3333FF"/>
                </a:solidFill>
                <a:ea typeface="华文细黑" pitchFamily="2" charset="-122"/>
                <a:cs typeface="Arial" panose="020B0604020202020204" pitchFamily="34" charset="0"/>
              </a:rPr>
              <a:t>说明：对照测试床项目立项时的成果交付清单，说明项目交付件完成情况。目的在于测试床组项目评估决策的支撑依据以及后续测试床组的可复制提供参考。</a:t>
            </a:r>
            <a:endParaRPr lang="en-US" altLang="zh-CN" sz="1600" dirty="0">
              <a:solidFill>
                <a:srgbClr val="3333FF"/>
              </a:solidFill>
              <a:ea typeface="华文细黑" pitchFamily="2" charset="-122"/>
              <a:cs typeface="Arial" panose="020B0604020202020204" pitchFamily="34" charset="0"/>
            </a:endParaRPr>
          </a:p>
          <a:p>
            <a:pPr defTabSz="465455">
              <a:buClr>
                <a:srgbClr val="808080"/>
              </a:buClr>
              <a:buSzPct val="90000"/>
              <a:defRPr/>
            </a:pPr>
            <a:r>
              <a:rPr lang="zh-CN" altLang="en-US" sz="1600" dirty="0">
                <a:solidFill>
                  <a:schemeClr val="bg1">
                    <a:lumMod val="85000"/>
                  </a:schemeClr>
                </a:solidFill>
                <a:ea typeface="华文细黑" pitchFamily="2" charset="-122"/>
                <a:cs typeface="Arial" panose="020B0604020202020204" pitchFamily="34" charset="0"/>
              </a:rPr>
              <a:t>要求：结题时必须明确交付件是否完成英文化？测试床组项目英文化要求可参考</a:t>
            </a:r>
            <a:r>
              <a:rPr lang="en-US" altLang="zh-CN" sz="1600" dirty="0">
                <a:solidFill>
                  <a:schemeClr val="bg1">
                    <a:lumMod val="85000"/>
                  </a:schemeClr>
                </a:solidFill>
                <a:ea typeface="华文细黑" pitchFamily="2" charset="-122"/>
                <a:cs typeface="Arial" panose="020B0604020202020204" pitchFamily="34" charset="0"/>
              </a:rPr>
              <a:t>AII</a:t>
            </a:r>
            <a:r>
              <a:rPr lang="zh-CN" altLang="en-US" sz="1600" dirty="0">
                <a:solidFill>
                  <a:schemeClr val="bg1">
                    <a:lumMod val="85000"/>
                  </a:schemeClr>
                </a:solidFill>
                <a:ea typeface="华文细黑" pitchFamily="2" charset="-122"/>
                <a:cs typeface="Arial" panose="020B0604020202020204" pitchFamily="34" charset="0"/>
              </a:rPr>
              <a:t>发文要求。</a:t>
            </a:r>
            <a:endParaRPr lang="zh-CN" altLang="en-US" sz="1600" dirty="0">
              <a:solidFill>
                <a:schemeClr val="bg1">
                  <a:lumMod val="85000"/>
                </a:schemeClr>
              </a:solidFill>
              <a:ea typeface="华文细黑" pitchFamily="2" charset="-122"/>
              <a:cs typeface="Arial" panose="020B0604020202020204" pitchFamily="34" charset="0"/>
            </a:endParaRPr>
          </a:p>
        </p:txBody>
      </p:sp>
    </p:spTree>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主要里程碑（必选）</a:t>
            </a:r>
            <a:endParaRPr lang="zh-CN" altLang="en-US" sz="2800" dirty="0"/>
          </a:p>
        </p:txBody>
      </p:sp>
      <p:sp>
        <p:nvSpPr>
          <p:cNvPr id="8" name="Line 24"/>
          <p:cNvSpPr>
            <a:spLocks noChangeShapeType="1"/>
          </p:cNvSpPr>
          <p:nvPr/>
        </p:nvSpPr>
        <p:spPr bwMode="auto">
          <a:xfrm>
            <a:off x="904423" y="3640793"/>
            <a:ext cx="9537699" cy="8171"/>
          </a:xfrm>
          <a:prstGeom prst="line">
            <a:avLst/>
          </a:prstGeom>
          <a:noFill/>
          <a:ln w="127000">
            <a:solidFill>
              <a:srgbClr val="969696"/>
            </a:solidFill>
            <a:round/>
            <a:tailEnd type="triangle" w="med" len="med"/>
          </a:ln>
        </p:spPr>
        <p:txBody>
          <a:bodyPr lIns="95735" tIns="47867" rIns="95735" bIns="47867"/>
          <a:lstStyle/>
          <a:p>
            <a:pPr>
              <a:buClr>
                <a:srgbClr val="A2A2A2"/>
              </a:buClr>
              <a:buSzPct val="90000"/>
              <a:buFont typeface="Monotype Sorts" pitchFamily="2" charset="2"/>
              <a:buNone/>
              <a:defRPr/>
            </a:pPr>
            <a:endParaRPr lang="zh-CN" altLang="en-US">
              <a:latin typeface="+mn-lt"/>
            </a:endParaRPr>
          </a:p>
        </p:txBody>
      </p:sp>
      <p:sp>
        <p:nvSpPr>
          <p:cNvPr id="14" name="Text Box 195"/>
          <p:cNvSpPr txBox="1">
            <a:spLocks noChangeArrowheads="1"/>
          </p:cNvSpPr>
          <p:nvPr/>
        </p:nvSpPr>
        <p:spPr bwMode="auto">
          <a:xfrm>
            <a:off x="335360" y="1052736"/>
            <a:ext cx="10335703" cy="246221"/>
          </a:xfrm>
          <a:prstGeom prst="rect">
            <a:avLst/>
          </a:prstGeom>
          <a:noFill/>
          <a:ln w="9525" algn="ctr">
            <a:noFill/>
            <a:miter lim="800000"/>
          </a:ln>
        </p:spPr>
        <p:txBody>
          <a:bodyPr wrap="square" lIns="0" tIns="0" rIns="0" bIns="0">
            <a:spAutoFit/>
          </a:bodyPr>
          <a:lstStyle/>
          <a:p>
            <a:pPr fontAlgn="auto">
              <a:spcBef>
                <a:spcPct val="50000"/>
              </a:spcBef>
              <a:spcAft>
                <a:spcPts val="0"/>
              </a:spcAft>
              <a:defRPr/>
            </a:pPr>
            <a:r>
              <a:rPr lang="zh-CN" altLang="en-US" sz="1600" kern="0" dirty="0">
                <a:solidFill>
                  <a:srgbClr val="0000FF"/>
                </a:solidFill>
                <a:ea typeface="华文细黑" pitchFamily="2" charset="-122"/>
                <a:cs typeface="Arial" panose="020B0604020202020204" pitchFamily="34" charset="0"/>
              </a:rPr>
              <a:t>说明测试床项目实际开展的主要里程碑情况</a:t>
            </a:r>
            <a:endParaRPr lang="en-US" altLang="zh-CN" sz="1600" kern="0" dirty="0">
              <a:solidFill>
                <a:srgbClr val="0000FF"/>
              </a:solidFill>
              <a:ea typeface="华文细黑" pitchFamily="2" charset="-122"/>
              <a:cs typeface="Arial" panose="020B0604020202020204" pitchFamily="34" charset="0"/>
            </a:endParaRPr>
          </a:p>
        </p:txBody>
      </p:sp>
    </p:spTree>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项目验证结论（必选）</a:t>
            </a:r>
            <a:endParaRPr lang="zh-CN" altLang="en-US" sz="2800" dirty="0"/>
          </a:p>
        </p:txBody>
      </p:sp>
      <p:sp>
        <p:nvSpPr>
          <p:cNvPr id="5" name="Rectangle 335"/>
          <p:cNvSpPr>
            <a:spLocks noChangeArrowheads="1"/>
          </p:cNvSpPr>
          <p:nvPr/>
        </p:nvSpPr>
        <p:spPr bwMode="auto">
          <a:xfrm>
            <a:off x="407368" y="1340768"/>
            <a:ext cx="9013909" cy="2519923"/>
          </a:xfrm>
          <a:prstGeom prst="rect">
            <a:avLst/>
          </a:prstGeom>
          <a:noFill/>
          <a:ln w="9525" algn="ctr">
            <a:noFill/>
            <a:miter lim="800000"/>
          </a:ln>
        </p:spPr>
        <p:txBody>
          <a:bodyPr lIns="82015" tIns="41007" rIns="82015" bIns="41007"/>
          <a:lstStyle/>
          <a:p>
            <a:pPr marL="314325" indent="-314325" defTabSz="839470">
              <a:lnSpc>
                <a:spcPct val="140000"/>
              </a:lnSpc>
              <a:buClr>
                <a:schemeClr val="tx1"/>
              </a:buClr>
              <a:buSzPct val="100000"/>
            </a:pPr>
            <a:r>
              <a:rPr lang="zh-CN" altLang="en-US" sz="1600" dirty="0">
                <a:solidFill>
                  <a:srgbClr val="0000FF"/>
                </a:solidFill>
                <a:ea typeface="华文细黑" pitchFamily="2" charset="-122"/>
                <a:cs typeface="Arial" panose="020B0604020202020204" pitchFamily="34" charset="0"/>
              </a:rPr>
              <a:t>说明： </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对于已经执行的测试活动，测试结果如何，遗留问题影响和解决情况如何等。</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给出测试报告结论，包括单元测试和系统测试。</a:t>
            </a:r>
            <a:endParaRPr lang="zh-CN" altLang="en-US"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通过验证，可提取出的商业价值</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对</a:t>
            </a:r>
            <a:r>
              <a:rPr lang="en-US" altLang="zh-CN" sz="1600" dirty="0">
                <a:solidFill>
                  <a:srgbClr val="0000FF"/>
                </a:solidFill>
                <a:ea typeface="华文细黑" pitchFamily="2" charset="-122"/>
                <a:cs typeface="Arial" panose="020B0604020202020204" pitchFamily="34" charset="0"/>
              </a:rPr>
              <a:t>AII</a:t>
            </a:r>
            <a:r>
              <a:rPr lang="zh-CN" altLang="en-US" sz="1600" dirty="0">
                <a:solidFill>
                  <a:srgbClr val="0000FF"/>
                </a:solidFill>
                <a:ea typeface="华文细黑" pitchFamily="2" charset="-122"/>
                <a:cs typeface="Arial" panose="020B0604020202020204" pitchFamily="34" charset="0"/>
              </a:rPr>
              <a:t>参考架构的建议</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可提取的创新解决方案点，创新技术点</a:t>
            </a:r>
            <a:r>
              <a:rPr lang="en-US" altLang="zh-CN" sz="1600" dirty="0">
                <a:solidFill>
                  <a:srgbClr val="0000FF"/>
                </a:solidFill>
                <a:ea typeface="华文细黑" pitchFamily="2" charset="-122"/>
                <a:cs typeface="Arial" panose="020B0604020202020204" pitchFamily="34" charset="0"/>
              </a:rPr>
              <a:t>,</a:t>
            </a:r>
            <a:r>
              <a:rPr lang="zh-CN" altLang="en-US" sz="1600" dirty="0">
                <a:solidFill>
                  <a:srgbClr val="0000FF"/>
                </a:solidFill>
                <a:ea typeface="华文细黑" pitchFamily="2" charset="-122"/>
                <a:cs typeface="Arial" panose="020B0604020202020204" pitchFamily="34" charset="0"/>
              </a:rPr>
              <a:t>创新的商业模式，创新的架构</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标准化建议</a:t>
            </a:r>
            <a:endParaRPr lang="zh-CN" altLang="en-US" sz="1600" dirty="0">
              <a:solidFill>
                <a:srgbClr val="0000FF"/>
              </a:solidFill>
              <a:ea typeface="华文细黑" pitchFamily="2" charset="-122"/>
              <a:cs typeface="Arial" panose="020B0604020202020204" pitchFamily="34" charset="0"/>
            </a:endParaRPr>
          </a:p>
        </p:txBody>
      </p:sp>
    </p:spTree>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项目测试方案</a:t>
            </a:r>
            <a:r>
              <a:rPr lang="zh-CN" altLang="en-US" sz="2800" dirty="0"/>
              <a:t>简介（必选）</a:t>
            </a:r>
            <a:endParaRPr lang="zh-CN" altLang="en-US" sz="2800" dirty="0"/>
          </a:p>
        </p:txBody>
      </p:sp>
      <p:sp>
        <p:nvSpPr>
          <p:cNvPr id="5" name="Rectangle 335"/>
          <p:cNvSpPr>
            <a:spLocks noChangeArrowheads="1"/>
          </p:cNvSpPr>
          <p:nvPr/>
        </p:nvSpPr>
        <p:spPr bwMode="auto">
          <a:xfrm>
            <a:off x="407368" y="1340768"/>
            <a:ext cx="9013909" cy="2519923"/>
          </a:xfrm>
          <a:prstGeom prst="rect">
            <a:avLst/>
          </a:prstGeom>
          <a:noFill/>
          <a:ln w="9525" algn="ctr">
            <a:noFill/>
            <a:miter lim="800000"/>
          </a:ln>
        </p:spPr>
        <p:txBody>
          <a:bodyPr lIns="82015" tIns="41007" rIns="82015" bIns="41007"/>
          <a:lstStyle/>
          <a:p>
            <a:pPr marL="314325" indent="-314325" defTabSz="839470">
              <a:lnSpc>
                <a:spcPct val="140000"/>
              </a:lnSpc>
              <a:buClr>
                <a:schemeClr val="tx1"/>
              </a:buClr>
              <a:buSzPct val="100000"/>
            </a:pPr>
            <a:r>
              <a:rPr lang="zh-CN" altLang="en-US" sz="1600" dirty="0">
                <a:solidFill>
                  <a:srgbClr val="0000FF"/>
                </a:solidFill>
                <a:ea typeface="华文细黑" pitchFamily="2" charset="-122"/>
                <a:cs typeface="Arial" panose="020B0604020202020204" pitchFamily="34" charset="0"/>
              </a:rPr>
              <a:t>说明： </a:t>
            </a:r>
            <a:endParaRPr lang="en-US" altLang="zh-CN"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给出实际测试的环境，包括软硬件环境、测试人员、测试机构等相关</a:t>
            </a:r>
            <a:r>
              <a:rPr lang="zh-CN" altLang="en-US" sz="1600" dirty="0">
                <a:solidFill>
                  <a:srgbClr val="0000FF"/>
                </a:solidFill>
                <a:ea typeface="华文细黑" pitchFamily="2" charset="-122"/>
                <a:cs typeface="Arial" panose="020B0604020202020204" pitchFamily="34" charset="0"/>
              </a:rPr>
              <a:t>信息。</a:t>
            </a:r>
            <a:endParaRPr lang="zh-CN" altLang="en-US"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r>
              <a:rPr lang="zh-CN" altLang="en-US" sz="1600" dirty="0">
                <a:solidFill>
                  <a:srgbClr val="0000FF"/>
                </a:solidFill>
                <a:ea typeface="华文细黑" pitchFamily="2" charset="-122"/>
                <a:cs typeface="Arial" panose="020B0604020202020204" pitchFamily="34" charset="0"/>
              </a:rPr>
              <a:t>针对已经完成的测试床工作，</a:t>
            </a:r>
            <a:r>
              <a:rPr lang="zh-CN" altLang="en-US" sz="1600" dirty="0">
                <a:solidFill>
                  <a:srgbClr val="0000FF"/>
                </a:solidFill>
                <a:ea typeface="华文细黑" pitchFamily="2" charset="-122"/>
                <a:cs typeface="Arial" panose="020B0604020202020204" pitchFamily="34" charset="0"/>
              </a:rPr>
              <a:t>进行测试内容</a:t>
            </a:r>
            <a:r>
              <a:rPr lang="zh-CN" altLang="en-US" sz="1600" dirty="0">
                <a:solidFill>
                  <a:srgbClr val="0000FF"/>
                </a:solidFill>
                <a:ea typeface="华文细黑" pitchFamily="2" charset="-122"/>
                <a:cs typeface="Arial" panose="020B0604020202020204" pitchFamily="34" charset="0"/>
              </a:rPr>
              <a:t>设计介绍，包括单元测试和系统</a:t>
            </a:r>
            <a:r>
              <a:rPr lang="zh-CN" altLang="en-US" sz="1600" dirty="0">
                <a:solidFill>
                  <a:srgbClr val="0000FF"/>
                </a:solidFill>
                <a:ea typeface="华文细黑" pitchFamily="2" charset="-122"/>
                <a:cs typeface="Arial" panose="020B0604020202020204" pitchFamily="34" charset="0"/>
              </a:rPr>
              <a:t>测试</a:t>
            </a:r>
            <a:endParaRPr lang="zh-CN" altLang="en-US" sz="1600" dirty="0">
              <a:solidFill>
                <a:srgbClr val="0000FF"/>
              </a:solidFill>
              <a:ea typeface="华文细黑" pitchFamily="2" charset="-122"/>
              <a:cs typeface="Arial" panose="020B0604020202020204" pitchFamily="34" charset="0"/>
            </a:endParaRPr>
          </a:p>
          <a:p>
            <a:pPr marL="314325" indent="-314325" defTabSz="839470">
              <a:lnSpc>
                <a:spcPct val="140000"/>
              </a:lnSpc>
              <a:buClr>
                <a:srgbClr val="0000FF"/>
              </a:buClr>
              <a:buSzPct val="100000"/>
              <a:buFont typeface="Wingdings" panose="05000000000000000000" pitchFamily="2" charset="2"/>
              <a:buChar char="Ø"/>
            </a:pPr>
            <a:endParaRPr lang="en-US" altLang="zh-CN" sz="1600" dirty="0">
              <a:solidFill>
                <a:srgbClr val="0000FF"/>
              </a:solidFill>
              <a:ea typeface="华文细黑" pitchFamily="2" charset="-122"/>
              <a:cs typeface="Arial" panose="020B0604020202020204" pitchFamily="34" charset="0"/>
            </a:endParaRPr>
          </a:p>
          <a:p>
            <a:pPr marL="0" indent="0" defTabSz="839470">
              <a:lnSpc>
                <a:spcPct val="140000"/>
              </a:lnSpc>
              <a:buClr>
                <a:srgbClr val="0000FF"/>
              </a:buClr>
              <a:buSzPct val="100000"/>
              <a:buFont typeface="Wingdings" panose="05000000000000000000" pitchFamily="2" charset="2"/>
              <a:buNone/>
            </a:pPr>
            <a:endParaRPr lang="zh-CN" altLang="en-US" sz="1600" dirty="0">
              <a:solidFill>
                <a:srgbClr val="0000FF"/>
              </a:solidFill>
              <a:ea typeface="华文细黑" pitchFamily="2" charset="-122"/>
              <a:cs typeface="Arial" panose="020B0604020202020204" pitchFamily="34" charset="0"/>
            </a:endParaRPr>
          </a:p>
        </p:txBody>
      </p:sp>
    </p:spTree>
  </p:cSld>
  <p:clrMapOvr>
    <a:masterClrMapping/>
  </p:clrMapOvr>
  <p:transition spd="slow" advClick="0"/>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1">
  <a:themeElements>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FF"/>
        </a:solidFill>
      </a:spPr>
      <a:bodyPr vert="eaVert" wrap="square">
        <a:spAutoFit/>
      </a:bodyPr>
      <a:lstStyle>
        <a:defPPr algn="ctr">
          <a:lnSpc>
            <a:spcPct val="150000"/>
          </a:lnSpc>
          <a:defRPr sz="1800" b="1" dirty="0">
            <a:solidFill>
              <a:srgbClr val="FFFFFF"/>
            </a:solidFill>
            <a:latin typeface="微软雅黑" panose="020B0503020204020204" pitchFamily="34" charset="-122"/>
            <a:ea typeface="微软雅黑" panose="020B0503020204020204" pitchFamily="34" charset="-122"/>
          </a:defRPr>
        </a:defPPr>
      </a:lstStyle>
    </a:spDef>
    <a:ln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pitchFamily="2" charset="-122"/>
          </a:defRPr>
        </a:defPPr>
      </a:lstStyle>
    </a:lnDef>
  </a:objectDefaults>
  <a:extraClrSchemeLst>
    <a:extraClrScheme>
      <a:clrScheme name="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分课题六：建设电信强国科技发展战略和策略专题研究－科技委汇报简化版">
  <a:themeElements>
    <a:clrScheme name="分课题六：建设电信强国科技发展战略和策略专题研究－科技委汇报简化版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分课题六：建设电信强国科技发展战略和策略专题研究－科技委汇报简化版">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分课题六：建设电信强国科技发展战略和策略专题研究－科技委汇报简化版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分课题六：建设电信强国科技发展战略和策略专题研究－科技委汇报简化版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分课题六：建设电信强国科技发展战略和策略专题研究－科技委汇报简化版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1">
  <a:themeElements>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pitchFamily="2" charset="-122"/>
          </a:defRPr>
        </a:defPPr>
      </a:lstStyle>
    </a:spDef>
    <a:ln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pitchFamily="2" charset="-122"/>
          </a:defRPr>
        </a:defPPr>
      </a:lstStyle>
    </a:lnDef>
  </a:objectDefaults>
  <a:extraClrSchemeLst>
    <a:extraClrScheme>
      <a:clrScheme name="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isco Arial 4x3 template">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1376</Words>
  <Application>WPS 演示</Application>
  <PresentationFormat>宽屏</PresentationFormat>
  <Paragraphs>209</Paragraphs>
  <Slides>14</Slides>
  <Notes>3</Notes>
  <HiddenSlides>0</HiddenSlides>
  <MMClips>0</MMClips>
  <ScaleCrop>false</ScaleCrop>
  <HeadingPairs>
    <vt:vector size="6" baseType="variant">
      <vt:variant>
        <vt:lpstr>已用的字体</vt:lpstr>
      </vt:variant>
      <vt:variant>
        <vt:i4>19</vt:i4>
      </vt:variant>
      <vt:variant>
        <vt:lpstr>主题</vt:lpstr>
      </vt:variant>
      <vt:variant>
        <vt:i4>5</vt:i4>
      </vt:variant>
      <vt:variant>
        <vt:lpstr>幻灯片标题</vt:lpstr>
      </vt:variant>
      <vt:variant>
        <vt:i4>14</vt:i4>
      </vt:variant>
    </vt:vector>
  </HeadingPairs>
  <TitlesOfParts>
    <vt:vector size="38" baseType="lpstr">
      <vt:lpstr>Arial</vt:lpstr>
      <vt:lpstr>宋体</vt:lpstr>
      <vt:lpstr>Wingdings</vt:lpstr>
      <vt:lpstr>Tahoma</vt:lpstr>
      <vt:lpstr>黑体</vt:lpstr>
      <vt:lpstr>微软雅黑</vt:lpstr>
      <vt:lpstr>Times New Roman</vt:lpstr>
      <vt:lpstr>Tw Cen MT</vt:lpstr>
      <vt:lpstr>华文细黑</vt:lpstr>
      <vt:lpstr>Ciscolight</vt:lpstr>
      <vt:lpstr>Segoe Print</vt:lpstr>
      <vt:lpstr>Calibri</vt:lpstr>
      <vt:lpstr>Arial</vt:lpstr>
      <vt:lpstr>Monotype Sorts</vt:lpstr>
      <vt:lpstr>Monotype Sorts</vt:lpstr>
      <vt:lpstr>Wingdings</vt:lpstr>
      <vt:lpstr>FrutigerNext LT Regular</vt:lpstr>
      <vt:lpstr>Calibri</vt:lpstr>
      <vt:lpstr>Arial Unicode MS</vt:lpstr>
      <vt:lpstr>1</vt:lpstr>
      <vt:lpstr>1_分课题六：建设电信强国科技发展战略和策略专题研究－科技委汇报简化版</vt:lpstr>
      <vt:lpstr>1_1</vt:lpstr>
      <vt:lpstr>Cisco Arial 4x3 template</vt:lpstr>
      <vt:lpstr>1_Office 主题</vt:lpstr>
      <vt:lpstr>PowerPoint 演示文稿</vt:lpstr>
      <vt:lpstr>测试床结题汇报</vt:lpstr>
      <vt:lpstr> 测试床项目概述（必选）</vt:lpstr>
      <vt:lpstr> 测试床实施部署架构（必选）</vt:lpstr>
      <vt:lpstr>项目需求达成情况（必选）</vt:lpstr>
      <vt:lpstr>项目关键交付件清单（必选）</vt:lpstr>
      <vt:lpstr>主要里程碑（必选）</vt:lpstr>
      <vt:lpstr>项目验证结论（必选）</vt:lpstr>
      <vt:lpstr>项目验证结论（必选）</vt:lpstr>
      <vt:lpstr>项目验证结论（必选）</vt:lpstr>
      <vt:lpstr>项目遗留问题评估（可选）</vt:lpstr>
      <vt:lpstr>项目经验总结（必选）</vt:lpstr>
      <vt:lpstr>项目推广计划（必选）</vt:lpstr>
      <vt:lpstr>PowerPoint 演示文稿</vt:lpstr>
    </vt:vector>
  </TitlesOfParts>
  <Company>信息产业部电信研究院</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信息技术</dc:title>
  <dc:creator>yuxh</dc:creator>
  <cp:lastModifiedBy>段</cp:lastModifiedBy>
  <cp:revision>2999</cp:revision>
  <dcterms:created xsi:type="dcterms:W3CDTF">2005-01-25T06:31:00Z</dcterms:created>
  <dcterms:modified xsi:type="dcterms:W3CDTF">2023-11-07T06:37:53Z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(3)IWDAgaJq//A5oe79GgeXBmua/W8J6f6uQqYU4B5wG2ykkvLfALIIuahjhM/2/SsIYN6XzNcZ
L5Iw2UVHPGuWgvLoIhi01XpN/2a2Q7VTuuNWIDWxn5FtX2dpiOc1WCwDKG9q6zBhL4Pi8Ehj
N/9/wLGi5N1sSgP6TcFkPV9QQ60/DsrA6KfG0jVejSUXLLarX73M6PxWgTZpsuJruasB2E//
lbsbQ5h5VOSsA/gpu9</vt:lpwstr>
  </property>
  <property fmtid="{D5CDD505-2E9C-101B-9397-08002B2CF9AE}" pid="3" name="_2015_ms_pID_7253431">
    <vt:lpwstr>LMV5SU9yJlUuIJofJ03y9U1+7GmTw8igL9CJL+3PFxdU5e3Fe9ZMnu
sIN+E9Klbh1kfgk1UY4BgvLGS8tHI7WbPXbMTWWoNVsSbM3pY/frtGp6ZI4idzt8HilMPRWf
tte2MCGJIEfEObTMh3u+s393yrayg8xuXxCp00tvCtskglhPB/pS/7oHedc1w1l/nflTRsu/
DvxobScFXL4SaQ6fOcAUA/B3Ti2oAYxk9Lv4</vt:lpwstr>
  </property>
  <property fmtid="{D5CDD505-2E9C-101B-9397-08002B2CF9AE}" pid="4" name="_2015_ms_pID_7253432">
    <vt:lpwstr>FtZD/uguANMHW0RkIG57Zl+V+q5ETNQWw8uY
2X6aefvWHIS+icBxvKNCHDblDYNJDQ==</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1497510694</vt:lpwstr>
  </property>
  <property fmtid="{D5CDD505-2E9C-101B-9397-08002B2CF9AE}" pid="9" name="ICV">
    <vt:lpwstr>888F5896C9A34C119D3A0FEC79891EDB_12</vt:lpwstr>
  </property>
  <property fmtid="{D5CDD505-2E9C-101B-9397-08002B2CF9AE}" pid="10" name="KSOProductBuildVer">
    <vt:lpwstr>2052-12.1.0.15712</vt:lpwstr>
  </property>
</Properties>
</file>