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3"/>
    <p:sldMasterId id="2147483674" r:id="rId4"/>
    <p:sldMasterId id="2147483689" r:id="rId5"/>
  </p:sldMasterIdLst>
  <p:notesMasterIdLst>
    <p:notesMasterId r:id="rId7"/>
  </p:notesMasterIdLst>
  <p:sldIdLst>
    <p:sldId id="2924" r:id="rId6"/>
    <p:sldId id="3161" r:id="rId8"/>
    <p:sldId id="3162" r:id="rId9"/>
    <p:sldId id="3168" r:id="rId10"/>
    <p:sldId id="3165" r:id="rId11"/>
    <p:sldId id="3173" r:id="rId12"/>
    <p:sldId id="3169" r:id="rId13"/>
    <p:sldId id="3170" r:id="rId14"/>
    <p:sldId id="3166" r:id="rId15"/>
    <p:sldId id="3167" r:id="rId16"/>
    <p:sldId id="3172" r:id="rId17"/>
    <p:sldId id="3114" r:id="rId18"/>
  </p:sldIdLst>
  <p:sldSz cx="12192000" cy="6858000"/>
  <p:notesSz cx="6797675" cy="987425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5pPr>
    <a:lvl6pPr marL="22860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6pPr>
    <a:lvl7pPr marL="27432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7pPr>
    <a:lvl8pPr marL="32004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8pPr>
    <a:lvl9pPr marL="36576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99"/>
    <a:srgbClr val="3366FF"/>
    <a:srgbClr val="0000FF"/>
    <a:srgbClr val="0066FF"/>
    <a:srgbClr val="33CCCC"/>
    <a:srgbClr val="CCFFFF"/>
    <a:srgbClr val="CCECFF"/>
    <a:srgbClr val="66CCFF"/>
    <a:srgbClr val="FFFF00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038" autoAdjust="0"/>
    <p:restoredTop sz="94523" autoAdjust="0"/>
  </p:normalViewPr>
  <p:slideViewPr>
    <p:cSldViewPr>
      <p:cViewPr varScale="1">
        <p:scale>
          <a:sx n="97" d="100"/>
          <a:sy n="97" d="100"/>
        </p:scale>
        <p:origin x="704" y="184"/>
      </p:cViewPr>
      <p:guideLst/>
    </p:cSldViewPr>
  </p:slideViewPr>
  <p:outlineViewPr>
    <p:cViewPr>
      <p:scale>
        <a:sx n="33" d="100"/>
        <a:sy n="33" d="100"/>
      </p:scale>
      <p:origin x="0" y="154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38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3.xml"/><Relationship Id="rId8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5" Type="http://schemas.openxmlformats.org/officeDocument/2006/relationships/slideMaster" Target="slideMasters/slideMaster4.xml"/><Relationship Id="rId4" Type="http://schemas.openxmlformats.org/officeDocument/2006/relationships/slideMaster" Target="slideMasters/slideMaster3.xml"/><Relationship Id="rId3" Type="http://schemas.openxmlformats.org/officeDocument/2006/relationships/slideMaster" Target="slideMasters/slideMaster2.xml"/><Relationship Id="rId21" Type="http://schemas.openxmlformats.org/officeDocument/2006/relationships/tableStyles" Target="tableStyles.xml"/><Relationship Id="rId20" Type="http://schemas.openxmlformats.org/officeDocument/2006/relationships/viewProps" Target="viewProps.xml"/><Relationship Id="rId2" Type="http://schemas.openxmlformats.org/officeDocument/2006/relationships/theme" Target="theme/theme1.xml"/><Relationship Id="rId19" Type="http://schemas.openxmlformats.org/officeDocument/2006/relationships/presProps" Target="presProps.xml"/><Relationship Id="rId18" Type="http://schemas.openxmlformats.org/officeDocument/2006/relationships/slide" Target="slides/slide12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" Type="http://schemas.openxmlformats.org/officeDocument/2006/relationships/slideMaster" Target="slideMasters/slideMaster1.xml"/></Relationships>
</file>

<file path=ppt/media/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t" anchorCtr="0" compatLnSpc="1"/>
          <a:lstStyle>
            <a:lvl1pPr algn="l">
              <a:defRPr sz="120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275" y="0"/>
            <a:ext cx="2946400" cy="493713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t" anchorCtr="0" compatLnSpc="1"/>
          <a:lstStyle>
            <a:lvl1pPr algn="r">
              <a:defRPr sz="120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62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09538" y="741363"/>
            <a:ext cx="6578600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463" y="4691063"/>
            <a:ext cx="4984750" cy="44434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noProof="0"/>
              <a:t>单击此处编辑母版文本样式</a:t>
            </a:r>
            <a:endParaRPr lang="zh-CN" altLang="en-US" noProof="0"/>
          </a:p>
          <a:p>
            <a:pPr lvl="1"/>
            <a:r>
              <a:rPr lang="zh-CN" altLang="en-US" noProof="0"/>
              <a:t>第二级</a:t>
            </a:r>
            <a:endParaRPr lang="zh-CN" altLang="en-US" noProof="0"/>
          </a:p>
          <a:p>
            <a:pPr lvl="2"/>
            <a:r>
              <a:rPr lang="zh-CN" altLang="en-US" noProof="0"/>
              <a:t>第三级</a:t>
            </a:r>
            <a:endParaRPr lang="zh-CN" altLang="en-US" noProof="0"/>
          </a:p>
          <a:p>
            <a:pPr lvl="3"/>
            <a:r>
              <a:rPr lang="zh-CN" altLang="en-US" noProof="0"/>
              <a:t>第四级</a:t>
            </a:r>
            <a:endParaRPr lang="zh-CN" altLang="en-US" noProof="0"/>
          </a:p>
          <a:p>
            <a:pPr lvl="4"/>
            <a:r>
              <a:rPr lang="zh-CN" altLang="en-US" noProof="0"/>
              <a:t>第五级</a:t>
            </a:r>
            <a:endParaRPr lang="zh-CN" altLang="en-US" noProof="0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l">
              <a:defRPr sz="120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275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r">
              <a:defRPr sz="1200"/>
            </a:lvl1pPr>
          </a:lstStyle>
          <a:p>
            <a:pPr>
              <a:defRPr/>
            </a:pPr>
            <a:fld id="{72FBFD54-0C40-4251-B6D7-4B6BEEF63325}" type="slidenum">
              <a:rPr lang="en-US" altLang="zh-CN"/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109538" y="741363"/>
            <a:ext cx="6578600" cy="370205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/>
            </a:fld>
            <a:endParaRPr lang="en-US" altLang="zh-CN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109538" y="741363"/>
            <a:ext cx="6578600" cy="370205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>
                <a:solidFill>
                  <a:srgbClr val="000000"/>
                </a:solidFill>
              </a:rPr>
            </a:fld>
            <a:endParaRPr lang="en-US" altLang="zh-CN">
              <a:solidFill>
                <a:srgbClr val="000000"/>
              </a:solidFill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showMasterSp="0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94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20800" y="1828800"/>
            <a:ext cx="103632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9994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1320800" y="6248400"/>
            <a:ext cx="25400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4572000" y="6248400"/>
            <a:ext cx="38608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9144001" y="6248400"/>
            <a:ext cx="2540000" cy="457200"/>
          </a:xfrm>
          <a:prstGeom prst="rect">
            <a:avLst/>
          </a:prstGeom>
          <a:ln>
            <a:miter lim="800000"/>
          </a:ln>
        </p:spPr>
        <p:txBody>
          <a:bodyPr vert="horz" wrap="square" lIns="91440" tIns="45720" rIns="91440" bIns="45720" numCol="1" anchor="b" anchorCtr="0" compatLnSpc="1"/>
          <a:lstStyle>
            <a:lvl1pPr algn="r">
              <a:defRPr kumimoji="0" sz="1400">
                <a:solidFill>
                  <a:schemeClr val="bg2"/>
                </a:solidFill>
                <a:ea typeface="+mn-ea"/>
              </a:defRPr>
            </a:lvl1pPr>
          </a:lstStyle>
          <a:p>
            <a:pPr>
              <a:defRPr/>
            </a:pPr>
            <a:fld id="{19EE0C4C-1884-4D72-A7A3-400ED6F434B8}" type="slidenum">
              <a:rPr lang="en-US" altLang="zh-CN"/>
            </a:fld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82100" y="-26988"/>
            <a:ext cx="3058584" cy="688498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" y="-26988"/>
            <a:ext cx="8978900" cy="688498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12"/>
          <p:cNvSpPr>
            <a:spLocks noChangeArrowheads="1"/>
          </p:cNvSpPr>
          <p:nvPr userDrawn="1"/>
        </p:nvSpPr>
        <p:spPr bwMode="auto">
          <a:xfrm>
            <a:off x="787400" y="981075"/>
            <a:ext cx="11404600" cy="107950"/>
          </a:xfrm>
          <a:prstGeom prst="rect">
            <a:avLst/>
          </a:prstGeom>
          <a:solidFill>
            <a:srgbClr val="94B6D2"/>
          </a:solidFill>
          <a:ln w="9525">
            <a:noFill/>
            <a:bevel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anose="020B0602020104020603" pitchFamily="34" charset="0"/>
              <a:sym typeface="Tw Cen MT" panose="020B0602020104020603" pitchFamily="34" charset="0"/>
            </a:endParaRPr>
          </a:p>
        </p:txBody>
      </p:sp>
      <p:sp>
        <p:nvSpPr>
          <p:cNvPr id="4" name="矩形 16"/>
          <p:cNvSpPr>
            <a:spLocks noChangeArrowheads="1"/>
          </p:cNvSpPr>
          <p:nvPr userDrawn="1"/>
        </p:nvSpPr>
        <p:spPr bwMode="auto">
          <a:xfrm>
            <a:off x="-19050" y="990600"/>
            <a:ext cx="711201" cy="107950"/>
          </a:xfrm>
          <a:prstGeom prst="rect">
            <a:avLst/>
          </a:prstGeom>
          <a:solidFill>
            <a:srgbClr val="DD8047"/>
          </a:solidFill>
          <a:ln w="9525">
            <a:noFill/>
            <a:bevel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anose="020B0602020104020603" pitchFamily="34" charset="0"/>
              <a:sym typeface="Tw Cen MT" panose="020B0602020104020603" pitchFamily="34" charset="0"/>
            </a:endParaRPr>
          </a:p>
        </p:txBody>
      </p:sp>
      <p:sp>
        <p:nvSpPr>
          <p:cNvPr id="5" name="矩形 12"/>
          <p:cNvSpPr>
            <a:spLocks noChangeArrowheads="1"/>
          </p:cNvSpPr>
          <p:nvPr userDrawn="1"/>
        </p:nvSpPr>
        <p:spPr bwMode="auto">
          <a:xfrm>
            <a:off x="787400" y="981075"/>
            <a:ext cx="11404600" cy="107950"/>
          </a:xfrm>
          <a:prstGeom prst="rect">
            <a:avLst/>
          </a:prstGeom>
          <a:solidFill>
            <a:srgbClr val="94B6D2"/>
          </a:solidFill>
          <a:ln w="9525">
            <a:noFill/>
            <a:bevel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anose="020B0602020104020603" pitchFamily="34" charset="0"/>
              <a:sym typeface="Tw Cen MT" panose="020B0602020104020603" pitchFamily="34" charset="0"/>
            </a:endParaRPr>
          </a:p>
        </p:txBody>
      </p:sp>
      <p:sp>
        <p:nvSpPr>
          <p:cNvPr id="6" name="矩形 16"/>
          <p:cNvSpPr>
            <a:spLocks noChangeArrowheads="1"/>
          </p:cNvSpPr>
          <p:nvPr userDrawn="1"/>
        </p:nvSpPr>
        <p:spPr bwMode="auto">
          <a:xfrm>
            <a:off x="-19050" y="990600"/>
            <a:ext cx="711201" cy="107950"/>
          </a:xfrm>
          <a:prstGeom prst="rect">
            <a:avLst/>
          </a:prstGeom>
          <a:solidFill>
            <a:srgbClr val="DD8047"/>
          </a:solidFill>
          <a:ln w="9525">
            <a:noFill/>
            <a:bevel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anose="020B0602020104020603" pitchFamily="34" charset="0"/>
              <a:sym typeface="Tw Cen MT" panose="020B0602020104020603" pitchFamily="34" charset="0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200" b="1">
                <a:latin typeface="微软雅黑" panose="020B0503020204020204" pitchFamily="34" charset="-122"/>
                <a:ea typeface="微软雅黑" panose="020B0503020204020204" pitchFamily="3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</p:spTree>
  </p:cSld>
  <p:clrMapOvr>
    <a:masterClrMapping/>
  </p:clrMapOvr>
  <p:transition advClick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33418" y="0"/>
            <a:ext cx="3058583" cy="6858000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-48684" y="0"/>
            <a:ext cx="8978902" cy="6858000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-48683" y="0"/>
            <a:ext cx="12240684" cy="908050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>
          <a:xfrm>
            <a:off x="508001" y="1295400"/>
            <a:ext cx="11176000" cy="5562600"/>
          </a:xfrm>
        </p:spPr>
        <p:txBody>
          <a:bodyPr/>
          <a:lstStyle/>
          <a:p>
            <a:pPr lvl="0"/>
            <a:endParaRPr lang="zh-CN" altLang="en-US" noProof="0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showMasterSp="0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94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20800" y="1828800"/>
            <a:ext cx="103632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9994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1320800" y="6248400"/>
            <a:ext cx="25400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4572000" y="6248400"/>
            <a:ext cx="38608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9144001" y="6248400"/>
            <a:ext cx="2540000" cy="457200"/>
          </a:xfrm>
          <a:prstGeom prst="rect">
            <a:avLst/>
          </a:prstGeom>
          <a:ln>
            <a:miter lim="800000"/>
          </a:ln>
        </p:spPr>
        <p:txBody>
          <a:bodyPr vert="horz" wrap="square" lIns="91440" tIns="45720" rIns="91440" bIns="45720" numCol="1" anchor="b" anchorCtr="0" compatLnSpc="1"/>
          <a:lstStyle>
            <a:lvl1pPr algn="r">
              <a:defRPr kumimoji="0" sz="1400">
                <a:solidFill>
                  <a:schemeClr val="bg2"/>
                </a:solidFill>
                <a:ea typeface="+mn-ea"/>
              </a:defRPr>
            </a:lvl1pPr>
          </a:lstStyle>
          <a:p>
            <a:pPr>
              <a:defRPr/>
            </a:pPr>
            <a:fld id="{ED67AF0A-73B7-48FB-A923-AE2D9B97969F}" type="slidenum">
              <a:rPr lang="en-US" altLang="zh-CN" smtClean="0"/>
            </a:fld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CN" altLang="en-US" noProof="0"/>
              <a:t>单击图标添加图片</a:t>
            </a:r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82100" y="-26988"/>
            <a:ext cx="3058584" cy="688498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" y="-26988"/>
            <a:ext cx="8978900" cy="688498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 hasCustomPrompt="1"/>
          </p:nvPr>
        </p:nvSpPr>
        <p:spPr>
          <a:xfrm>
            <a:off x="508001" y="1295400"/>
            <a:ext cx="11176000" cy="5562600"/>
          </a:xfrm>
        </p:spPr>
        <p:txBody>
          <a:bodyPr/>
          <a:lstStyle/>
          <a:p>
            <a:pPr lvl="0"/>
            <a:r>
              <a:rPr lang="zh-CN" altLang="en-US" noProof="0"/>
              <a:t>单击图标添加表格</a:t>
            </a:r>
            <a:endParaRPr lang="zh-CN" alt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09601" y="1600202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600202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40"/>
            <a:ext cx="27432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1" y="274640"/>
            <a:ext cx="802640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21.xml"/><Relationship Id="rId8" Type="http://schemas.openxmlformats.org/officeDocument/2006/relationships/slideLayout" Target="../slideLayouts/slideLayout20.xml"/><Relationship Id="rId7" Type="http://schemas.openxmlformats.org/officeDocument/2006/relationships/slideLayout" Target="../slideLayouts/slideLayout19.xml"/><Relationship Id="rId6" Type="http://schemas.openxmlformats.org/officeDocument/2006/relationships/slideLayout" Target="../slideLayouts/slideLayout18.xml"/><Relationship Id="rId5" Type="http://schemas.openxmlformats.org/officeDocument/2006/relationships/slideLayout" Target="../slideLayouts/slideLayout17.xml"/><Relationship Id="rId4" Type="http://schemas.openxmlformats.org/officeDocument/2006/relationships/slideLayout" Target="../slideLayouts/slideLayout16.xml"/><Relationship Id="rId3" Type="http://schemas.openxmlformats.org/officeDocument/2006/relationships/slideLayout" Target="../slideLayouts/slideLayout15.xml"/><Relationship Id="rId2" Type="http://schemas.openxmlformats.org/officeDocument/2006/relationships/slideLayout" Target="../slideLayouts/slideLayout14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24.xml"/><Relationship Id="rId11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22.xml"/><Relationship Id="rId1" Type="http://schemas.openxmlformats.org/officeDocument/2006/relationships/slideLayout" Target="../slideLayouts/slideLayout13.xml"/></Relationships>
</file>

<file path=ppt/slideMasters/_rels/slideMaster3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33.xml"/><Relationship Id="rId8" Type="http://schemas.openxmlformats.org/officeDocument/2006/relationships/slideLayout" Target="../slideLayouts/slideLayout32.xml"/><Relationship Id="rId7" Type="http://schemas.openxmlformats.org/officeDocument/2006/relationships/slideLayout" Target="../slideLayouts/slideLayout31.xml"/><Relationship Id="rId6" Type="http://schemas.openxmlformats.org/officeDocument/2006/relationships/slideLayout" Target="../slideLayouts/slideLayout30.xml"/><Relationship Id="rId5" Type="http://schemas.openxmlformats.org/officeDocument/2006/relationships/slideLayout" Target="../slideLayouts/slideLayout29.xml"/><Relationship Id="rId4" Type="http://schemas.openxmlformats.org/officeDocument/2006/relationships/slideLayout" Target="../slideLayouts/slideLayout28.xml"/><Relationship Id="rId3" Type="http://schemas.openxmlformats.org/officeDocument/2006/relationships/slideLayout" Target="../slideLayouts/slideLayout27.xml"/><Relationship Id="rId2" Type="http://schemas.openxmlformats.org/officeDocument/2006/relationships/slideLayout" Target="../slideLayouts/slideLayout26.xml"/><Relationship Id="rId15" Type="http://schemas.openxmlformats.org/officeDocument/2006/relationships/theme" Target="../theme/theme3.xml"/><Relationship Id="rId14" Type="http://schemas.openxmlformats.org/officeDocument/2006/relationships/slideLayout" Target="../slideLayouts/slideLayout38.xml"/><Relationship Id="rId13" Type="http://schemas.openxmlformats.org/officeDocument/2006/relationships/slideLayout" Target="../slideLayouts/slideLayout37.xml"/><Relationship Id="rId12" Type="http://schemas.openxmlformats.org/officeDocument/2006/relationships/slideLayout" Target="../slideLayouts/slideLayout36.xml"/><Relationship Id="rId11" Type="http://schemas.openxmlformats.org/officeDocument/2006/relationships/slideLayout" Target="../slideLayouts/slideLayout35.xml"/><Relationship Id="rId10" Type="http://schemas.openxmlformats.org/officeDocument/2006/relationships/slideLayout" Target="../slideLayouts/slideLayout34.xml"/><Relationship Id="rId1" Type="http://schemas.openxmlformats.org/officeDocument/2006/relationships/slideLayout" Target="../slideLayouts/slideLayout25.xml"/></Relationships>
</file>

<file path=ppt/slideMasters/_rels/slideMaster4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47.xml"/><Relationship Id="rId8" Type="http://schemas.openxmlformats.org/officeDocument/2006/relationships/slideLayout" Target="../slideLayouts/slideLayout46.xml"/><Relationship Id="rId7" Type="http://schemas.openxmlformats.org/officeDocument/2006/relationships/slideLayout" Target="../slideLayouts/slideLayout45.xml"/><Relationship Id="rId6" Type="http://schemas.openxmlformats.org/officeDocument/2006/relationships/slideLayout" Target="../slideLayouts/slideLayout44.xml"/><Relationship Id="rId5" Type="http://schemas.openxmlformats.org/officeDocument/2006/relationships/slideLayout" Target="../slideLayouts/slideLayout43.xml"/><Relationship Id="rId4" Type="http://schemas.openxmlformats.org/officeDocument/2006/relationships/slideLayout" Target="../slideLayouts/slideLayout42.xml"/><Relationship Id="rId3" Type="http://schemas.openxmlformats.org/officeDocument/2006/relationships/slideLayout" Target="../slideLayouts/slideLayout41.xml"/><Relationship Id="rId2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11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48.xml"/><Relationship Id="rId1" Type="http://schemas.openxmlformats.org/officeDocument/2006/relationships/slideLayout" Target="../slideLayouts/slideLayout3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9984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l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ctr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6" name="Rectangle 6"/>
          <p:cNvSpPr>
            <a:spLocks noChangeArrowheads="1"/>
          </p:cNvSpPr>
          <p:nvPr/>
        </p:nvSpPr>
        <p:spPr bwMode="auto">
          <a:xfrm>
            <a:off x="1" y="1"/>
            <a:ext cx="12192000" cy="58477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998407" name="Text Box 7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F0FAAD27-69BC-4F71-88D2-1EAE59AB4FBE}" type="slidenum">
              <a:rPr lang="en-US" altLang="zh-CN" sz="1400" b="1">
                <a:solidFill>
                  <a:schemeClr val="folHlink"/>
                </a:solidFill>
                <a:latin typeface="黑体" panose="02010609060101010101" pitchFamily="2" charset="-122"/>
              </a:rPr>
            </a:fld>
            <a:endParaRPr lang="en-US" altLang="zh-CN" sz="1400" b="1">
              <a:solidFill>
                <a:schemeClr val="folHlink"/>
              </a:solidFill>
              <a:latin typeface="黑体" panose="02010609060101010101" pitchFamily="2" charset="-122"/>
            </a:endParaRPr>
          </a:p>
        </p:txBody>
      </p:sp>
      <p:sp>
        <p:nvSpPr>
          <p:cNvPr id="998410" name="Rectangle 10"/>
          <p:cNvSpPr>
            <a:spLocks noChangeArrowheads="1"/>
          </p:cNvSpPr>
          <p:nvPr/>
        </p:nvSpPr>
        <p:spPr bwMode="auto">
          <a:xfrm>
            <a:off x="1" y="-26988"/>
            <a:ext cx="12192000" cy="935038"/>
          </a:xfrm>
          <a:prstGeom prst="rect">
            <a:avLst/>
          </a:prstGeom>
          <a:solidFill>
            <a:srgbClr val="003399"/>
          </a:solidFill>
          <a:ln w="9525">
            <a:noFill/>
            <a:miter lim="800000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308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" y="-26988"/>
            <a:ext cx="12240684" cy="90805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slow" advClick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anose="05000000000000000000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anose="05000000000000000000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2" name="Rectangle 20"/>
          <p:cNvSpPr>
            <a:spLocks noChangeArrowheads="1"/>
          </p:cNvSpPr>
          <p:nvPr/>
        </p:nvSpPr>
        <p:spPr bwMode="auto">
          <a:xfrm>
            <a:off x="-48683" y="0"/>
            <a:ext cx="12240684" cy="908050"/>
          </a:xfrm>
          <a:prstGeom prst="rect">
            <a:avLst/>
          </a:prstGeom>
          <a:solidFill>
            <a:srgbClr val="003399"/>
          </a:solidFill>
          <a:ln w="9525">
            <a:solidFill>
              <a:schemeClr val="tx1"/>
            </a:solidFill>
            <a:miter lim="800000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>
              <a:solidFill>
                <a:srgbClr val="000000"/>
              </a:solidFill>
              <a:latin typeface="Arial" panose="020B0604020202020204" pitchFamily="34" charset="0"/>
              <a:ea typeface="华文细黑" panose="02010600040101010101" pitchFamily="2" charset="-122"/>
            </a:endParaRPr>
          </a:p>
        </p:txBody>
      </p:sp>
      <p:sp>
        <p:nvSpPr>
          <p:cNvPr id="4099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-48683" y="0"/>
            <a:ext cx="12240684" cy="90805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4100" name="Rectangle 6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>
              <a:defRPr sz="1000" b="0">
                <a:solidFill>
                  <a:srgbClr val="FFFFFF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ctr">
              <a:defRPr sz="1000" b="0">
                <a:solidFill>
                  <a:srgbClr val="FFFFFF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82" name="Text Box 10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ADF2BE4B-DC3A-41BA-8618-D4AA61013564}" type="slidenum">
              <a:rPr lang="en-US" altLang="zh-CN" sz="1400">
                <a:solidFill>
                  <a:srgbClr val="3333CC"/>
                </a:solidFill>
                <a:latin typeface="黑体" panose="02010609060101010101" pitchFamily="2" charset="-122"/>
                <a:ea typeface="华文细黑" panose="02010600040101010101" pitchFamily="2" charset="-122"/>
              </a:rPr>
            </a:fld>
            <a:endParaRPr lang="en-US" altLang="zh-CN" sz="1400">
              <a:solidFill>
                <a:srgbClr val="3333CC"/>
              </a:solidFill>
              <a:latin typeface="黑体" panose="02010609060101010101" pitchFamily="2" charset="-122"/>
              <a:ea typeface="华文细黑" panose="0201060004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ransition spd="slow" advClick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anose="05000000000000000000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anose="05000000000000000000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9984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l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ctr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6" name="Rectangle 6"/>
          <p:cNvSpPr>
            <a:spLocks noChangeArrowheads="1"/>
          </p:cNvSpPr>
          <p:nvPr/>
        </p:nvSpPr>
        <p:spPr bwMode="auto">
          <a:xfrm>
            <a:off x="1" y="1"/>
            <a:ext cx="12192000" cy="58477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998407" name="Text Box 7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69E1EDB7-1DB3-4A2C-9B9A-7CB6E168067E}" type="slidenum">
              <a:rPr lang="en-US" altLang="zh-CN" sz="1400" b="1">
                <a:solidFill>
                  <a:schemeClr val="folHlink"/>
                </a:solidFill>
                <a:latin typeface="黑体" panose="02010609060101010101" pitchFamily="2" charset="-122"/>
              </a:rPr>
            </a:fld>
            <a:endParaRPr lang="en-US" altLang="zh-CN" sz="1400" b="1">
              <a:solidFill>
                <a:schemeClr val="folHlink"/>
              </a:solidFill>
              <a:latin typeface="黑体" panose="02010609060101010101" pitchFamily="2" charset="-122"/>
            </a:endParaRPr>
          </a:p>
        </p:txBody>
      </p:sp>
      <p:sp>
        <p:nvSpPr>
          <p:cNvPr id="998410" name="Rectangle 10"/>
          <p:cNvSpPr>
            <a:spLocks noChangeArrowheads="1"/>
          </p:cNvSpPr>
          <p:nvPr/>
        </p:nvSpPr>
        <p:spPr bwMode="auto">
          <a:xfrm>
            <a:off x="1" y="-26988"/>
            <a:ext cx="12192000" cy="935038"/>
          </a:xfrm>
          <a:prstGeom prst="rect">
            <a:avLst/>
          </a:prstGeom>
          <a:solidFill>
            <a:srgbClr val="003399"/>
          </a:solidFill>
          <a:ln w="9525">
            <a:noFill/>
            <a:miter lim="800000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103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" y="-26988"/>
            <a:ext cx="12240684" cy="90805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  <p:sldLayoutId id="2147483687" r:id="rId13"/>
    <p:sldLayoutId id="2147483688" r:id="rId14"/>
  </p:sldLayoutIdLst>
  <p:transition spd="slow" advClick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anose="05000000000000000000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anose="05000000000000000000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1" y="1600202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A92025BA-C356-4466-9989-60C9065E478C}" type="datetimeFigureOut">
              <a:rPr kumimoji="0"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  <a:ea typeface="宋体" panose="02010600030101010101" pitchFamily="2" charset="-122"/>
              </a:rPr>
            </a:fld>
            <a:endParaRPr kumimoji="0"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165601" y="6356352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kumimoji="0"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4F12700C-AFAE-4D5C-A42D-413A5002E1BC}" type="slidenum">
              <a:rPr kumimoji="0"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  <a:ea typeface="宋体" panose="02010600030101010101" pitchFamily="2" charset="-122"/>
              </a:rPr>
            </a:fld>
            <a:endParaRPr kumimoji="0"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39.xml"/><Relationship Id="rId1" Type="http://schemas.openxmlformats.org/officeDocument/2006/relationships/image" Target="../media/image1.pn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 txBox="1">
            <a:spLocks noChangeArrowheads="1"/>
          </p:cNvSpPr>
          <p:nvPr/>
        </p:nvSpPr>
        <p:spPr>
          <a:xfrm>
            <a:off x="0" y="5589240"/>
            <a:ext cx="12192000" cy="886470"/>
          </a:xfrm>
          <a:prstGeom prst="rect">
            <a:avLst/>
          </a:prstGeom>
        </p:spPr>
        <p:txBody>
          <a:bodyPr/>
          <a:lstStyle>
            <a:defPPr>
              <a:defRPr lang="zh-CN"/>
            </a:defPPr>
            <a:lvl1pPr marL="0" marR="0" lvl="0" indent="0" algn="ctr" defTabSz="91440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 kumimoji="0" sz="2800" b="1" i="0" u="none" strike="noStrike" kern="0" cap="none" spc="0" normalizeH="0" baseline="0">
                <a:ln>
                  <a:noFill/>
                </a:ln>
                <a:solidFill>
                  <a:srgbClr val="002776"/>
                </a:solidFill>
                <a:effectLst/>
                <a:uLnTx/>
                <a:uFillTx/>
                <a:latin typeface="黑体" panose="02010609060101010101" pitchFamily="2" charset="-122"/>
                <a:ea typeface="黑体" panose="02010609060101010101" pitchFamily="2" charset="-122"/>
                <a:cs typeface="+mj-cs"/>
              </a:defRPr>
            </a:lvl1pPr>
          </a:lstStyle>
          <a:p>
            <a:r>
              <a:rPr lang="en-US" altLang="zh-CN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2025</a:t>
            </a:r>
            <a:r>
              <a:rPr lang="zh-CN" altLang="en-US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年</a:t>
            </a:r>
            <a:r>
              <a:rPr lang="en-US" altLang="zh-CN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X</a:t>
            </a:r>
            <a:r>
              <a:rPr lang="zh-CN" altLang="en-US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月</a:t>
            </a:r>
            <a:r>
              <a:rPr lang="en-US" altLang="zh-CN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X</a:t>
            </a:r>
            <a:r>
              <a:rPr lang="zh-CN" altLang="en-US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endParaRPr lang="zh-CN" altLang="en-US" sz="1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924944"/>
            <a:ext cx="12192000" cy="769441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lvl="0" algn="ctr">
              <a:defRPr/>
            </a:pPr>
            <a:r>
              <a:rPr lang="zh-CN" altLang="en-US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应用案例申请</a:t>
            </a:r>
            <a:r>
              <a:rPr lang="en-US" altLang="zh-CN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—</a:t>
            </a:r>
            <a:r>
              <a:rPr lang="zh-CN" altLang="en-US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答辩模板</a:t>
            </a:r>
            <a:endParaRPr lang="en-US" altLang="zh-CN" sz="1000" b="1" kern="0" dirty="0">
              <a:solidFill>
                <a:srgbClr val="FF0000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+mj-cs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5360" y="312955"/>
            <a:ext cx="5188903" cy="1434267"/>
          </a:xfrm>
          <a:prstGeom prst="rect">
            <a:avLst/>
          </a:prstGeom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五、核心技术和系统的安全可靠</a:t>
            </a:r>
            <a:endParaRPr lang="zh-CN" altLang="en-US" sz="2800" dirty="0"/>
          </a:p>
        </p:txBody>
      </p:sp>
      <p:sp>
        <p:nvSpPr>
          <p:cNvPr id="6" name="文本框 5"/>
          <p:cNvSpPr txBox="1"/>
          <p:nvPr/>
        </p:nvSpPr>
        <p:spPr>
          <a:xfrm>
            <a:off x="263352" y="1268760"/>
            <a:ext cx="11017224" cy="1115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、关键软硬件及系统的技术来源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请以表格的方式逐项列出软硬件的型号及提供商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六、存在问题及希望联盟给予的支持</a:t>
            </a:r>
            <a:endParaRPr lang="zh-CN" altLang="en-US" sz="2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263352" y="1268760"/>
            <a:ext cx="11017224" cy="5403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如果有，可列出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238771" y="2996952"/>
            <a:ext cx="11651592" cy="769441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defRPr/>
            </a:pPr>
            <a:r>
              <a:rPr lang="zh-CN" altLang="en-US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谢谢！！</a:t>
            </a:r>
            <a:endParaRPr lang="en-US" altLang="zh-CN" sz="1000" b="1" kern="0" dirty="0">
              <a:solidFill>
                <a:srgbClr val="FF0000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29007" y="-51410"/>
            <a:ext cx="6093574" cy="1684328"/>
          </a:xfrm>
          <a:prstGeom prst="rect">
            <a:avLst/>
          </a:prstGeom>
        </p:spPr>
      </p:pic>
    </p:spTree>
  </p:cSld>
  <p:clrMapOvr>
    <a:masterClrMapping/>
  </p:clrMapOvr>
  <p:transition spd="slow" advClick="0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应用案例申请</a:t>
            </a:r>
            <a:r>
              <a:rPr lang="en-US" altLang="zh-CN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案例概况</a:t>
            </a:r>
            <a:endParaRPr lang="zh-CN" altLang="en-US" sz="2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" name="内容占位符 2"/>
          <p:cNvSpPr txBox="1"/>
          <p:nvPr/>
        </p:nvSpPr>
        <p:spPr bwMode="auto">
          <a:xfrm>
            <a:off x="191345" y="980728"/>
            <a:ext cx="3816424" cy="38884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4" tIns="45707" rIns="91414" bIns="45707" numCol="1" anchor="t" anchorCtr="0" compatLnSpc="1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Char char="•"/>
              <a:defRPr sz="24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›"/>
              <a:defRPr sz="2000">
                <a:solidFill>
                  <a:schemeClr val="tx1"/>
                </a:solidFill>
                <a:latin typeface="+mn-lt"/>
                <a:ea typeface="+mn-ea"/>
              </a:defRPr>
            </a:lvl2pPr>
            <a:lvl3pPr marL="1142365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FrutigerNext LT Medium" pitchFamily="34" charset="0"/>
              <a:buChar char="»"/>
              <a:defRPr>
                <a:solidFill>
                  <a:schemeClr val="tx1"/>
                </a:solidFill>
                <a:latin typeface="+mn-lt"/>
                <a:ea typeface="+mn-ea"/>
              </a:defRPr>
            </a:lvl3pPr>
            <a:lvl4pPr marL="1599565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+mn-lt"/>
                <a:ea typeface="+mn-ea"/>
              </a:defRPr>
            </a:lvl4pPr>
            <a:lvl5pPr marL="2056765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5pPr>
            <a:lvl6pPr marL="2513965" indent="-228600" algn="l" rtl="0" fontAlgn="base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165" indent="-228600" algn="l" rtl="0" fontAlgn="base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7pPr>
            <a:lvl8pPr marL="3427730" indent="-228600" algn="l" rtl="0" fontAlgn="base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8pPr>
            <a:lvl9pPr marL="3884930" indent="-228600" algn="l" rtl="0" fontAlgn="base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457200" lvl="1" indent="0">
              <a:lnSpc>
                <a:spcPct val="150000"/>
              </a:lnSpc>
              <a:buNone/>
            </a:pPr>
            <a:endParaRPr lang="en-US" altLang="zh-CN" sz="1400" b="0" kern="0" dirty="0"/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应用案例名称：</a:t>
            </a:r>
            <a:r>
              <a:rPr lang="en-US" altLang="zh-CN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en-US" altLang="zh-CN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案例方向：</a:t>
            </a:r>
            <a:r>
              <a:rPr lang="en-US" altLang="zh-CN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 </a:t>
            </a:r>
            <a:endParaRPr lang="en-US" altLang="zh-CN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申请企业：</a:t>
            </a:r>
            <a:r>
              <a:rPr lang="en-US" altLang="zh-CN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en-US" altLang="zh-CN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汇报人：</a:t>
            </a:r>
            <a:r>
              <a:rPr lang="en-US" altLang="zh-CN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en-US" altLang="zh-CN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汇报日期：</a:t>
            </a:r>
            <a:r>
              <a:rPr lang="en-US" altLang="zh-CN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en-US" altLang="zh-CN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sz="1400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endParaRPr lang="en-US" altLang="zh-CN" sz="1600" kern="0" dirty="0"/>
          </a:p>
          <a:p>
            <a:pPr lvl="1">
              <a:lnSpc>
                <a:spcPct val="150000"/>
              </a:lnSpc>
            </a:pPr>
            <a:endParaRPr lang="zh-CN" altLang="en-US" sz="1400" b="0" kern="0" dirty="0"/>
          </a:p>
        </p:txBody>
      </p:sp>
      <p:sp>
        <p:nvSpPr>
          <p:cNvPr id="3" name="矩形 2"/>
          <p:cNvSpPr/>
          <p:nvPr/>
        </p:nvSpPr>
        <p:spPr>
          <a:xfrm>
            <a:off x="5087888" y="2636912"/>
            <a:ext cx="6096000" cy="20882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4" tIns="45707" rIns="91414" bIns="45707" numCol="1" anchor="t" anchorCtr="0" compatLnSpc="1"/>
          <a:lstStyle/>
          <a:p>
            <a:pPr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</a:pPr>
            <a:r>
              <a:rPr lang="zh-CN" altLang="en-US" sz="2000" b="1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案例方向：</a:t>
            </a:r>
            <a:endParaRPr lang="en-US" altLang="zh-CN" sz="2000" b="1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342900" indent="-342900"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  <a:buChar char="•"/>
            </a:pPr>
            <a:r>
              <a:rPr lang="en-US" altLang="zh-CN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、基于新型工业网络的多源异构数据采集和处理</a:t>
            </a:r>
            <a:endParaRPr lang="en-US" altLang="zh-CN" sz="20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342900" indent="-342900"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  <a:buChar char="•"/>
            </a:pPr>
            <a:r>
              <a:rPr lang="en-US" altLang="zh-CN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、基于工业互联网平台的业务优化和模式创新</a:t>
            </a:r>
            <a:endParaRPr lang="en-US" altLang="zh-CN" sz="20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342900" indent="-342900"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  <a:buChar char="•"/>
            </a:pPr>
            <a:r>
              <a:rPr lang="en-US" altLang="zh-CN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、基于工业互联网安全的一体化防护体系建设</a:t>
            </a:r>
            <a:endParaRPr lang="zh-CN" altLang="en-US" sz="20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应用案例申请</a:t>
            </a:r>
            <a:r>
              <a:rPr lang="en-US" altLang="zh-CN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——</a:t>
            </a:r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答辩提纲</a:t>
            </a:r>
            <a:endParaRPr lang="zh-CN" altLang="en-US" sz="2800" dirty="0"/>
          </a:p>
        </p:txBody>
      </p:sp>
      <p:sp>
        <p:nvSpPr>
          <p:cNvPr id="3" name="文本框 2"/>
          <p:cNvSpPr txBox="1"/>
          <p:nvPr/>
        </p:nvSpPr>
        <p:spPr>
          <a:xfrm>
            <a:off x="767408" y="1197845"/>
            <a:ext cx="10225876" cy="43913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一、申请企业情况（简要概述，尽量精简）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二、项目实施方案（突出安全中某一个或多个应用方向的问题和解决办法）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三、项目应用效果（突出创新性、可量化成果）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四、项目先进性和可复制推广性（商业模式与技术方面先进性）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五、核心技术和系统的安全可靠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六、存在问题及希望联盟给予的支持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一、申请企业情况</a:t>
            </a:r>
            <a:endParaRPr lang="zh-CN" altLang="en-US" sz="2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263352" y="1268760"/>
            <a:ext cx="11017224" cy="11757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、简要介绍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企业属于什么行业，做什么产品，进行了哪些创新（列举一两个即可）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</a:t>
            </a:r>
            <a:endParaRPr lang="zh-CN" altLang="en-US" sz="2800" dirty="0"/>
          </a:p>
        </p:txBody>
      </p:sp>
      <p:sp>
        <p:nvSpPr>
          <p:cNvPr id="5" name="文本框 4"/>
          <p:cNvSpPr txBox="1"/>
          <p:nvPr/>
        </p:nvSpPr>
        <p:spPr>
          <a:xfrm>
            <a:off x="263352" y="980728"/>
            <a:ext cx="11377264" cy="33503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、总体方案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项目目标、总体技术方案与架构，与联盟体系架构的对应关系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、网络架构方案和应用及需解决的安全问题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如整体互联互通网络架构、现场设备和系统的网络连接方案、企业管理网络架构、各部分采用的具体网络技术等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		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网络架构中面临的网络安全问题。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</a:t>
            </a:r>
            <a:endParaRPr lang="zh-CN" altLang="en-US" sz="2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en-US" altLang="zh-CN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、平台架构方案和应用</a:t>
            </a: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如整体架构，利用公有云、混合云或私有云，包括如何采集数据、如何实现数据集成、如何进行数据存储与管理、如何开展数据建模分析、如何利用平台实现业务优化和模式创新等</a:t>
            </a: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en-US" altLang="zh-CN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a)  </a:t>
            </a: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业务优化主要方向：生产和工艺流程优化、产品全生命周期优化、供应链协同优化等。</a:t>
            </a: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en-US" altLang="zh-CN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b) </a:t>
            </a: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业务创新中存在的安全问题等。</a:t>
            </a:r>
            <a:endParaRPr lang="zh-CN" altLang="en-US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b="0" dirty="0"/>
          </a:p>
        </p:txBody>
      </p:sp>
    </p:spTree>
  </p:cSld>
  <p:clrMapOvr>
    <a:masterClrMapping/>
  </p:clrMapOvr>
  <p:transition spd="slow" advClick="0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</a:t>
            </a:r>
            <a:endParaRPr lang="zh-CN" altLang="en-US" sz="2800" dirty="0"/>
          </a:p>
        </p:txBody>
      </p:sp>
      <p:sp>
        <p:nvSpPr>
          <p:cNvPr id="5" name="文本框 4"/>
          <p:cNvSpPr txBox="1"/>
          <p:nvPr/>
        </p:nvSpPr>
        <p:spPr>
          <a:xfrm>
            <a:off x="263352" y="1268760"/>
            <a:ext cx="11017224" cy="32149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4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、工业互联网安全方案和应用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整体安全架构、采用的安全技术手段和策略等，如何运用安全解决方案实现设备安全、控制安全、网络安全、平台安全和数据安全等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	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方向包括但不限于：工业控制系统安全、安全态势感知与漏洞分析、</a:t>
            </a: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5G+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工业互联网应用安全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工业多接入边缘计算</a:t>
            </a: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(MEC)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安全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标识解析安全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区块链安全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工业大数据安全、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安全运营、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安全测评等 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三、项目应用效果</a:t>
            </a:r>
            <a:endParaRPr lang="zh-CN" altLang="en-US" sz="2800" dirty="0"/>
          </a:p>
        </p:txBody>
      </p:sp>
      <p:sp>
        <p:nvSpPr>
          <p:cNvPr id="5" name="文本框 4"/>
          <p:cNvSpPr txBox="1"/>
          <p:nvPr/>
        </p:nvSpPr>
        <p:spPr>
          <a:xfrm>
            <a:off x="263352" y="1268760"/>
            <a:ext cx="11017224" cy="1115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、项目实施后为企业带来哪些方面的安全提升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包括经营效益、成本、质量、产品生产、事件响应等方面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四、项目先进性和可复制推广</a:t>
            </a:r>
            <a:endParaRPr lang="zh-CN" altLang="en-US" sz="2800" dirty="0"/>
          </a:p>
        </p:txBody>
      </p:sp>
      <p:sp>
        <p:nvSpPr>
          <p:cNvPr id="6" name="文本框 5"/>
          <p:cNvSpPr txBox="1"/>
          <p:nvPr/>
        </p:nvSpPr>
        <p:spPr>
          <a:xfrm>
            <a:off x="263352" y="1268760"/>
            <a:ext cx="11017224" cy="2326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、商业模式或应用模式先进性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、技术方面先进性（总结几点）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、可复制推广性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哪些行业或哪些环节可进行复制推广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theme/theme1.xml><?xml version="1.0" encoding="utf-8"?>
<a:theme xmlns:a="http://schemas.openxmlformats.org/drawingml/2006/main" name="1">
  <a:themeElements>
    <a:clrScheme name="1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1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FF"/>
        </a:solidFill>
      </a:spPr>
      <a:bodyPr vert="eaVert" wrap="square">
        <a:spAutoFit/>
      </a:bodyPr>
      <a:lstStyle>
        <a:defPPr algn="ctr">
          <a:lnSpc>
            <a:spcPct val="150000"/>
          </a:lnSpc>
          <a:defRPr sz="1800" b="1" dirty="0">
            <a:solidFill>
              <a:srgbClr val="FFFFFF"/>
            </a:solidFill>
            <a:latin typeface="微软雅黑" panose="020B0503020204020204" pitchFamily="34" charset="-122"/>
            <a:ea typeface="微软雅黑" panose="020B0503020204020204" pitchFamily="34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/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ea typeface="黑体" panose="02010609060101010101" pitchFamily="2" charset="-122"/>
          </a:defRPr>
        </a:defPPr>
      </a:lstStyle>
    </a:lnDef>
  </a:objectDefaults>
  <a:extraClrSchemeLst>
    <a:extraClrScheme>
      <a:clrScheme name="1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分课题六：建设电信强国科技发展战略和策略专题研究－科技委汇报简化版">
  <a:themeElements>
    <a:clrScheme name="分课题六：建设电信强国科技发展战略和策略专题研究－科技委汇报简化版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分课题六：建设电信强国科技发展战略和策略专题研究－科技委汇报简化版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raClrSchemeLst>
    <a:extraClrScheme>
      <a:clrScheme name="分课题六：建设电信强国科技发展战略和策略专题研究－科技委汇报简化版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1_1">
  <a:themeElements>
    <a:clrScheme name="1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1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/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ea typeface="黑体" panose="02010609060101010101" pitchFamily="2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/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ea typeface="黑体" panose="02010609060101010101" pitchFamily="2" charset="-122"/>
          </a:defRPr>
        </a:defPPr>
      </a:lstStyle>
    </a:lnDef>
  </a:objectDefaults>
  <a:extraClrSchemeLst>
    <a:extraClrScheme>
      <a:clrScheme name="1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1_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主题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11</Template>
  <TotalTime>0</TotalTime>
  <Words>1073</Words>
  <Application>WPS 演示</Application>
  <PresentationFormat>宽屏</PresentationFormat>
  <Paragraphs>82</Paragraphs>
  <Slides>12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12</vt:i4>
      </vt:variant>
      <vt:variant>
        <vt:lpstr>主题</vt:lpstr>
      </vt:variant>
      <vt:variant>
        <vt:i4>4</vt:i4>
      </vt:variant>
      <vt:variant>
        <vt:lpstr>幻灯片标题</vt:lpstr>
      </vt:variant>
      <vt:variant>
        <vt:i4>12</vt:i4>
      </vt:variant>
    </vt:vector>
  </HeadingPairs>
  <TitlesOfParts>
    <vt:vector size="28" baseType="lpstr">
      <vt:lpstr>Arial</vt:lpstr>
      <vt:lpstr>宋体</vt:lpstr>
      <vt:lpstr>Wingdings</vt:lpstr>
      <vt:lpstr>Tahoma</vt:lpstr>
      <vt:lpstr>黑体</vt:lpstr>
      <vt:lpstr>微软雅黑</vt:lpstr>
      <vt:lpstr>Times New Roman</vt:lpstr>
      <vt:lpstr>Tw Cen MT</vt:lpstr>
      <vt:lpstr>华文细黑</vt:lpstr>
      <vt:lpstr>Calibri</vt:lpstr>
      <vt:lpstr>FrutigerNext LT Medium</vt:lpstr>
      <vt:lpstr>Arial Unicode MS</vt:lpstr>
      <vt:lpstr>1</vt:lpstr>
      <vt:lpstr>1_分课题六：建设电信强国科技发展战略和策略专题研究－科技委汇报简化版</vt:lpstr>
      <vt:lpstr>1_1</vt:lpstr>
      <vt:lpstr>1_Office 主题</vt:lpstr>
      <vt:lpstr>PowerPoint 演示文稿</vt:lpstr>
      <vt:lpstr>应用案例申请—案例概况</vt:lpstr>
      <vt:lpstr>应用案例申请——答辩提纲</vt:lpstr>
      <vt:lpstr>一、申请企业情况</vt:lpstr>
      <vt:lpstr>二、项目实施方案</vt:lpstr>
      <vt:lpstr>二、项目实施方案</vt:lpstr>
      <vt:lpstr>二、项目实施方案</vt:lpstr>
      <vt:lpstr>三、项目应用效果</vt:lpstr>
      <vt:lpstr>四、项目先进性和可复制推广</vt:lpstr>
      <vt:lpstr>五、核心技术和系统的安全可靠</vt:lpstr>
      <vt:lpstr>六、存在问题及希望联盟给予的支持</vt:lpstr>
      <vt:lpstr>PowerPoint 演示文稿</vt:lpstr>
    </vt:vector>
  </TitlesOfParts>
  <Company>信息产业部电信研究院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信息技术</dc:title>
  <dc:creator>yuxh</dc:creator>
  <cp:lastModifiedBy>Ma Yusheng</cp:lastModifiedBy>
  <cp:revision>2975</cp:revision>
  <dcterms:created xsi:type="dcterms:W3CDTF">2005-01-25T06:31:00Z</dcterms:created>
  <dcterms:modified xsi:type="dcterms:W3CDTF">2025-10-10T03:36:46Z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2015_ms_pID_725343">
    <vt:lpwstr>(3)Skdc+6m2xvHYqDb18cOEpm4y7b4QuRxF0YDnMmSYlxMarP70s81pYh5qGca0U7u/INwH9AO8
rrL+fD+ErbIZ4Wi9iN/c04bAI/7B43OuOHqUpogWOdbDRjVjO4B+X9fSmkhR5TEAllULBQRg
c4BzPAgdEUz7HdpERCmZXsWgyzH/zU1umDB9SMvsth6Bsbbq7cowGnc7urfHo9D/Ih8QInmd
C/u4ok9ss2g4FnkF6t</vt:lpwstr>
  </property>
  <property fmtid="{D5CDD505-2E9C-101B-9397-08002B2CF9AE}" pid="3" name="_2015_ms_pID_7253431">
    <vt:lpwstr>GjWAT/2NVjKbTJWwxWuT88E+0c5pF1L6wMsa+CRY/0ucJpmHn680PW
Vm7Su5SiI3i2cLPkWWWk6vtS3uDmA113uPlyPTyb8riXqPiDSaNC6IhQC88Xvh8O1ZQyq2MS
h1fC724TSlhmxtCM4d1zKqNwpiUVlKi5GKS18n5/L9xntU1kEqx/Vw2WQENbBELpScMcahF8
eDJDxxJCRVljWpp5dprpXZclK7NwvE4mbvUa</vt:lpwstr>
  </property>
  <property fmtid="{D5CDD505-2E9C-101B-9397-08002B2CF9AE}" pid="4" name="_2015_ms_pID_7253432">
    <vt:lpwstr>vzjqLPAAfDJ6LlcjVimMeOuqhzNGvzGD0LwI
o+uNboHPfaRAg9nid1nYXLLKlCYOvA==</vt:lpwstr>
  </property>
  <property fmtid="{D5CDD505-2E9C-101B-9397-08002B2CF9AE}" pid="5" name="_readonly">
    <vt:lpwstr/>
  </property>
  <property fmtid="{D5CDD505-2E9C-101B-9397-08002B2CF9AE}" pid="6" name="_change">
    <vt:lpwstr/>
  </property>
  <property fmtid="{D5CDD505-2E9C-101B-9397-08002B2CF9AE}" pid="7" name="_full-control">
    <vt:lpwstr/>
  </property>
  <property fmtid="{D5CDD505-2E9C-101B-9397-08002B2CF9AE}" pid="8" name="sflag">
    <vt:lpwstr>1472735251</vt:lpwstr>
  </property>
  <property fmtid="{D5CDD505-2E9C-101B-9397-08002B2CF9AE}" pid="9" name="ICV">
    <vt:lpwstr>B500F5FEC0104BB690192DADBF63A4FF</vt:lpwstr>
  </property>
  <property fmtid="{D5CDD505-2E9C-101B-9397-08002B2CF9AE}" pid="10" name="KSOProductBuildVer">
    <vt:lpwstr>2052-11.8.2.11483</vt:lpwstr>
  </property>
</Properties>
</file>