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  <p:sldMasterId id="2147483689" r:id="rId5"/>
  </p:sldMasterIdLst>
  <p:notesMasterIdLst>
    <p:notesMasterId r:id="rId7"/>
  </p:notesMasterIdLst>
  <p:sldIdLst>
    <p:sldId id="2924" r:id="rId6"/>
    <p:sldId id="3161" r:id="rId8"/>
    <p:sldId id="3162" r:id="rId9"/>
    <p:sldId id="3168" r:id="rId10"/>
    <p:sldId id="3165" r:id="rId11"/>
    <p:sldId id="3173" r:id="rId12"/>
    <p:sldId id="3169" r:id="rId13"/>
    <p:sldId id="3170" r:id="rId14"/>
    <p:sldId id="3166" r:id="rId15"/>
    <p:sldId id="3167" r:id="rId16"/>
    <p:sldId id="3172" r:id="rId17"/>
    <p:sldId id="3114" r:id="rId18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anose="020B0604030504040204" pitchFamily="34" charset="0"/>
        <a:ea typeface="黑体" panose="0201060906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38" autoAdjust="0"/>
    <p:restoredTop sz="94523" autoAdjust="0"/>
  </p:normalViewPr>
  <p:slideViewPr>
    <p:cSldViewPr>
      <p:cViewPr varScale="1">
        <p:scale>
          <a:sx n="97" d="100"/>
          <a:sy n="97" d="100"/>
        </p:scale>
        <p:origin x="704" y="184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anose="020B0602020104020603" pitchFamily="34" charset="0"/>
              <a:sym typeface="Tw Cen MT" panose="020B0602020104020603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 hasCustomPrompt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anose="02010609060101010101" pitchFamily="2" charset="-122"/>
              </a:rPr>
            </a:fld>
            <a:endParaRPr lang="en-US" altLang="zh-CN" sz="1400" b="1">
              <a:solidFill>
                <a:schemeClr val="folHlink"/>
              </a:solidFill>
              <a:latin typeface="黑体" panose="02010609060101010101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000" b="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anose="02010609060101010101" pitchFamily="2" charset="-122"/>
                <a:ea typeface="华文细黑" panose="02010600040101010101" pitchFamily="2" charset="-122"/>
              </a:rPr>
            </a:fld>
            <a:endParaRPr lang="en-US" altLang="zh-CN" sz="1400">
              <a:solidFill>
                <a:srgbClr val="3333CC"/>
              </a:solidFill>
              <a:latin typeface="黑体" panose="02010609060101010101" pitchFamily="2" charset="-122"/>
              <a:ea typeface="华文细黑" panose="0201060004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anose="02010609060101010101" pitchFamily="2" charset="-122"/>
              </a:rPr>
            </a:fld>
            <a:endParaRPr lang="en-US" altLang="zh-CN" sz="1400" b="1">
              <a:solidFill>
                <a:schemeClr val="folHlink"/>
              </a:solidFill>
              <a:latin typeface="黑体" panose="02010609060101010101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9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内容占位符 2"/>
          <p:cNvSpPr txBox="1"/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3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5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76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965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165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773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493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/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、基于工业互联网平台的业务优化和模式创新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、基于工业互联网安全的一体化防护体系建设</a:t>
            </a:r>
            <a:endParaRPr lang="zh-CN" altLang="en-US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10225876" cy="4391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二、项目实施方案（突出安全中某一个或多个应用方向的问题和解决办法）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35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、网络架构方案和应用及需解决的安全问题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网络架构中面临的网络安全问题。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业务创新中存在的安全问题等。</a:t>
            </a:r>
            <a:endParaRPr lang="zh-CN" altLang="en-US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3214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方向包括但不限于：工业控制系统安全、安全态势感知与漏洞分析、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5G+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工业互联网应用安全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工业多接入边缘计算</a:t>
            </a: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(MEC)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标识解析安全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区块链安全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工业大数据安全、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安全运营、</a:t>
            </a:r>
            <a:r>
              <a:rPr lang="zh-CN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安全测评等 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、项目实施后为企业带来哪些方面的安全提升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包括经营效益、成本、质量、产品生产、事件响应等方面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、商业模式或应用模式先进性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ea typeface="黑体" panose="02010609060101010101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1073</Words>
  <Application>WPS 演示</Application>
  <PresentationFormat>宽屏</PresentationFormat>
  <Paragraphs>82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Tahoma</vt:lpstr>
      <vt:lpstr>黑体</vt:lpstr>
      <vt:lpstr>微软雅黑</vt:lpstr>
      <vt:lpstr>Times New Roman</vt:lpstr>
      <vt:lpstr>Tw Cen MT</vt:lpstr>
      <vt:lpstr>华文细黑</vt:lpstr>
      <vt:lpstr>Calibri</vt:lpstr>
      <vt:lpstr>FrutigerNext LT Medium</vt:lpstr>
      <vt:lpstr>Arial Unicode MS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Ma Yusheng</cp:lastModifiedBy>
  <cp:revision>2973</cp:revision>
  <dcterms:created xsi:type="dcterms:W3CDTF">2005-01-25T06:31:00Z</dcterms:created>
  <dcterms:modified xsi:type="dcterms:W3CDTF">2023-07-20T08:49:23Z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  <property fmtid="{D5CDD505-2E9C-101B-9397-08002B2CF9AE}" pid="9" name="ICV">
    <vt:lpwstr>B500F5FEC0104BB690192DADBF63A4FF</vt:lpwstr>
  </property>
  <property fmtid="{D5CDD505-2E9C-101B-9397-08002B2CF9AE}" pid="10" name="KSOProductBuildVer">
    <vt:lpwstr>2052-11.8.2.11483</vt:lpwstr>
  </property>
</Properties>
</file>